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4"/>
  </p:sldMasterIdLst>
  <p:notesMasterIdLst>
    <p:notesMasterId r:id="rId25"/>
  </p:notesMasterIdLst>
  <p:sldIdLst>
    <p:sldId id="1051" r:id="rId5"/>
    <p:sldId id="1728" r:id="rId6"/>
    <p:sldId id="1729" r:id="rId7"/>
    <p:sldId id="1135" r:id="rId8"/>
    <p:sldId id="1141" r:id="rId9"/>
    <p:sldId id="1730" r:id="rId10"/>
    <p:sldId id="1134" r:id="rId11"/>
    <p:sldId id="1145" r:id="rId12"/>
    <p:sldId id="1137" r:id="rId13"/>
    <p:sldId id="1727" r:id="rId14"/>
    <p:sldId id="1734" r:id="rId15"/>
    <p:sldId id="686" r:id="rId16"/>
    <p:sldId id="1732" r:id="rId17"/>
    <p:sldId id="432" r:id="rId18"/>
    <p:sldId id="1562" r:id="rId19"/>
    <p:sldId id="1731" r:id="rId20"/>
    <p:sldId id="945" r:id="rId21"/>
    <p:sldId id="1733" r:id="rId22"/>
    <p:sldId id="1735" r:id="rId23"/>
    <p:sldId id="1736" r:id="rId24"/>
  </p:sldIdLst>
  <p:sldSz cx="12192000" cy="6858000"/>
  <p:notesSz cx="6858000" cy="9144000"/>
  <p:embeddedFontLst>
    <p:embeddedFont>
      <p:font typeface="Calibri" panose="020F0502020204030204" pitchFamily="34" charset="0"/>
      <p:regular r:id="rId26"/>
      <p:bold r:id="rId27"/>
      <p:italic r:id="rId28"/>
      <p:boldItalic r:id="rId29"/>
    </p:embeddedFont>
    <p:embeddedFont>
      <p:font typeface="Raleway" pitchFamily="2"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0EFAD908-435F-4F6A-834B-5EC1D1BEAF95}">
          <p14:sldIdLst/>
        </p14:section>
        <p14:section name="Uitleg" id="{C3BDB72C-8532-4E01-8FBF-25AD9A64DC97}">
          <p14:sldIdLst>
            <p14:sldId id="1051"/>
            <p14:sldId id="1728"/>
            <p14:sldId id="1729"/>
            <p14:sldId id="1135"/>
            <p14:sldId id="1141"/>
            <p14:sldId id="1730"/>
            <p14:sldId id="1134"/>
            <p14:sldId id="1145"/>
            <p14:sldId id="1137"/>
            <p14:sldId id="1727"/>
            <p14:sldId id="1734"/>
            <p14:sldId id="686"/>
            <p14:sldId id="1732"/>
            <p14:sldId id="432"/>
            <p14:sldId id="1562"/>
            <p14:sldId id="1731"/>
            <p14:sldId id="945"/>
            <p14:sldId id="1733"/>
            <p14:sldId id="1735"/>
            <p14:sldId id="1736"/>
          </p14:sldIdLst>
        </p14:section>
        <p14:section name="Voorbeelden" id="{9367926D-3814-4AD0-B32D-E2D7F1FCC1FF}">
          <p14:sldIdLst/>
        </p14:section>
        <p14:section name="Lege dia's" id="{3BAF3BC2-41B5-4341-9230-433B8EAED1C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F5F685-4905-46D5-9A63-CF2CB973E099}" v="57" dt="2022-11-23T09:23:02.1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211" autoAdjust="0"/>
  </p:normalViewPr>
  <p:slideViewPr>
    <p:cSldViewPr snapToGrid="0">
      <p:cViewPr varScale="1">
        <p:scale>
          <a:sx n="100" d="100"/>
          <a:sy n="100" d="100"/>
        </p:scale>
        <p:origin x="1282" y="6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03" d="100"/>
          <a:sy n="103" d="100"/>
        </p:scale>
        <p:origin x="3444"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7.fntdata"/><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3.fntdata"/><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283B03-2B68-4970-B86B-FD444A59A421}" type="datetimeFigureOut">
              <a:rPr lang="en-US" smtClean="0"/>
              <a:t>2/24/2023</a:t>
            </a:fld>
            <a:endParaRPr lang="en-US"/>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D8D124-7481-4101-90B9-5BB16FE7FDC0}" type="slidenum">
              <a:rPr lang="en-US" smtClean="0"/>
              <a:t>‹nr.›</a:t>
            </a:fld>
            <a:endParaRPr lang="en-US"/>
          </a:p>
        </p:txBody>
      </p:sp>
    </p:spTree>
    <p:extLst>
      <p:ext uri="{BB962C8B-B14F-4D97-AF65-F5344CB8AC3E}">
        <p14:creationId xmlns:p14="http://schemas.microsoft.com/office/powerpoint/2010/main" val="303077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18A44B7-2DE7-4739-AA16-3A7450CCC662}" type="slidenum">
              <a:rPr lang="nl-NL" smtClean="0"/>
              <a:t>1</a:t>
            </a:fld>
            <a:endParaRPr lang="nl-NL"/>
          </a:p>
        </p:txBody>
      </p:sp>
    </p:spTree>
    <p:extLst>
      <p:ext uri="{BB962C8B-B14F-4D97-AF65-F5344CB8AC3E}">
        <p14:creationId xmlns:p14="http://schemas.microsoft.com/office/powerpoint/2010/main" val="1373803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ED8D124-7481-4101-90B9-5BB16FE7FDC0}" type="slidenum">
              <a:rPr lang="en-US" smtClean="0"/>
              <a:t>2</a:t>
            </a:fld>
            <a:endParaRPr lang="en-US"/>
          </a:p>
        </p:txBody>
      </p:sp>
    </p:spTree>
    <p:extLst>
      <p:ext uri="{BB962C8B-B14F-4D97-AF65-F5344CB8AC3E}">
        <p14:creationId xmlns:p14="http://schemas.microsoft.com/office/powerpoint/2010/main" val="1334648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ED8D124-7481-4101-90B9-5BB16FE7FDC0}" type="slidenum">
              <a:rPr lang="en-US" smtClean="0"/>
              <a:t>3</a:t>
            </a:fld>
            <a:endParaRPr lang="en-US"/>
          </a:p>
        </p:txBody>
      </p:sp>
    </p:spTree>
    <p:extLst>
      <p:ext uri="{BB962C8B-B14F-4D97-AF65-F5344CB8AC3E}">
        <p14:creationId xmlns:p14="http://schemas.microsoft.com/office/powerpoint/2010/main" val="1379503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ED8D124-7481-4101-90B9-5BB16FE7FDC0}" type="slidenum">
              <a:rPr lang="en-US" smtClean="0"/>
              <a:t>4</a:t>
            </a:fld>
            <a:endParaRPr lang="en-US"/>
          </a:p>
        </p:txBody>
      </p:sp>
    </p:spTree>
    <p:extLst>
      <p:ext uri="{BB962C8B-B14F-4D97-AF65-F5344CB8AC3E}">
        <p14:creationId xmlns:p14="http://schemas.microsoft.com/office/powerpoint/2010/main" val="3662049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ED8D124-7481-4101-90B9-5BB16FE7FDC0}" type="slidenum">
              <a:rPr lang="en-US" smtClean="0"/>
              <a:t>5</a:t>
            </a:fld>
            <a:endParaRPr lang="en-US"/>
          </a:p>
        </p:txBody>
      </p:sp>
    </p:spTree>
    <p:extLst>
      <p:ext uri="{BB962C8B-B14F-4D97-AF65-F5344CB8AC3E}">
        <p14:creationId xmlns:p14="http://schemas.microsoft.com/office/powerpoint/2010/main" val="1803157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Leidraad Resultaatgericht Samenwerken: Hoofdstuk 2 Essentie RGS blz. 21-39</a:t>
            </a:r>
          </a:p>
          <a:p>
            <a:endParaRPr lang="nl-NL" dirty="0"/>
          </a:p>
          <a:p>
            <a:r>
              <a:rPr lang="nl-NL" dirty="0"/>
              <a:t>Essentie is duurzaam samenwerken </a:t>
            </a:r>
            <a:br>
              <a:rPr lang="nl-NL" dirty="0"/>
            </a:br>
            <a:r>
              <a:rPr lang="nl-NL" dirty="0"/>
              <a:t>Door duurzaam samenwerken kunnen ketenpartners samen het vastgoedproduct en -proces continu verbeteren, waarde toevoegen, kosten beheersen en verlagen. Zij zijn aantoonbaar in control: voorspelbaar onderhouden van en investeren in vastgoed over een afgesproken onderhouds- of exploitatieperiode. Daarbij ondersteunen scenariostudies bij het maken, afwegen, adviseren en kiezen van de meest optimale oplossing: specifiek op bouw- en installatiedeel en in samenhang met de gehele vastgoedportefeuille.</a:t>
            </a:r>
          </a:p>
        </p:txBody>
      </p:sp>
      <p:sp>
        <p:nvSpPr>
          <p:cNvPr id="4" name="Tijdelijke aanduiding voor dianummer 3"/>
          <p:cNvSpPr>
            <a:spLocks noGrp="1"/>
          </p:cNvSpPr>
          <p:nvPr>
            <p:ph type="sldNum" sz="quarter" idx="5"/>
          </p:nvPr>
        </p:nvSpPr>
        <p:spPr/>
        <p:txBody>
          <a:bodyPr/>
          <a:lstStyle/>
          <a:p>
            <a:fld id="{8ED8D124-7481-4101-90B9-5BB16FE7FDC0}" type="slidenum">
              <a:rPr lang="en-US" smtClean="0"/>
              <a:t>6</a:t>
            </a:fld>
            <a:endParaRPr lang="en-US"/>
          </a:p>
        </p:txBody>
      </p:sp>
    </p:spTree>
    <p:extLst>
      <p:ext uri="{BB962C8B-B14F-4D97-AF65-F5344CB8AC3E}">
        <p14:creationId xmlns:p14="http://schemas.microsoft.com/office/powerpoint/2010/main" val="1346589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Leidraad Resultaatgericht Samenwerken: Hoofdstuk 2 Essentie RGS blz. 21-39</a:t>
            </a:r>
          </a:p>
          <a:p>
            <a:endParaRPr lang="nl-NL" dirty="0"/>
          </a:p>
          <a:p>
            <a:r>
              <a:rPr lang="nl-NL" dirty="0"/>
              <a:t>Kenmerken en doelen </a:t>
            </a:r>
            <a:br>
              <a:rPr lang="nl-NL" dirty="0"/>
            </a:br>
            <a:r>
              <a:rPr lang="nl-NL" dirty="0"/>
              <a:t>De essentie van RGS is universeel, maar de toepassing en de doelen die een vastgoedeigenaar en marktpartij met RGS wil bereiken, zijn een individuele keus voor beiden. Vooropgesteld, er zijn geen goede of slechte strategische keuzes voor de verschillende inkoop- en samenwerkingsvormen. Elk model heeft zijn voor- en nadelen. Maak een heldere keuze en werk deze vervolgens consequent en goed uit! Er zijn goede redenen om RGS toe te passen. Kenmerken en doelen van RGS zijn namelijk onder andere elkaars expertise beter benutten om complexer wordende vraagstukken op te lossen, middelen optimaal te besteden en de afgesproken vastgoedkwaliteit tegen lagere integrale exploitatiekosten te realiseren. Er is daarbij een resultaat- of prestatieverplichting in plaats van inspanningsverplichting en de prestaties worden door de opdrachtnemer over de contractperiode gegarandeerd (prestatiegaranties). Opdrachtgever en opdrachtnemers zijn samen aantoonbaar in control. Daarmee wordt regisserend opdrachtgeverschap op een verantwoorde wijze mogelijk en kan de klanttevredenheid structureel worden verbeterd. </a:t>
            </a:r>
          </a:p>
        </p:txBody>
      </p:sp>
      <p:sp>
        <p:nvSpPr>
          <p:cNvPr id="4" name="Tijdelijke aanduiding voor dianummer 3"/>
          <p:cNvSpPr>
            <a:spLocks noGrp="1"/>
          </p:cNvSpPr>
          <p:nvPr>
            <p:ph type="sldNum" sz="quarter" idx="5"/>
          </p:nvPr>
        </p:nvSpPr>
        <p:spPr/>
        <p:txBody>
          <a:bodyPr/>
          <a:lstStyle/>
          <a:p>
            <a:fld id="{8ED8D124-7481-4101-90B9-5BB16FE7FDC0}" type="slidenum">
              <a:rPr lang="en-US" smtClean="0"/>
              <a:t>7</a:t>
            </a:fld>
            <a:endParaRPr lang="en-US"/>
          </a:p>
        </p:txBody>
      </p:sp>
    </p:spTree>
    <p:extLst>
      <p:ext uri="{BB962C8B-B14F-4D97-AF65-F5344CB8AC3E}">
        <p14:creationId xmlns:p14="http://schemas.microsoft.com/office/powerpoint/2010/main" val="4142299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Leidraad Resultaatgericht Samenwerken: Hoofdstuk 2 Essentie RGS blz. 21-39</a:t>
            </a:r>
          </a:p>
          <a:p>
            <a:endParaRPr lang="nl-NL" dirty="0"/>
          </a:p>
        </p:txBody>
      </p:sp>
      <p:sp>
        <p:nvSpPr>
          <p:cNvPr id="4" name="Tijdelijke aanduiding voor dianummer 3"/>
          <p:cNvSpPr>
            <a:spLocks noGrp="1"/>
          </p:cNvSpPr>
          <p:nvPr>
            <p:ph type="sldNum" sz="quarter" idx="5"/>
          </p:nvPr>
        </p:nvSpPr>
        <p:spPr/>
        <p:txBody>
          <a:bodyPr/>
          <a:lstStyle/>
          <a:p>
            <a:fld id="{8ED8D124-7481-4101-90B9-5BB16FE7FDC0}" type="slidenum">
              <a:rPr lang="en-US" smtClean="0"/>
              <a:t>8</a:t>
            </a:fld>
            <a:endParaRPr lang="en-US"/>
          </a:p>
        </p:txBody>
      </p:sp>
    </p:spTree>
    <p:extLst>
      <p:ext uri="{BB962C8B-B14F-4D97-AF65-F5344CB8AC3E}">
        <p14:creationId xmlns:p14="http://schemas.microsoft.com/office/powerpoint/2010/main" val="184993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Leidraad Resultaatgericht Samenwerken: Hoofdstuk 3 RGS-procesmodel blz. 40-73</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Inzicht in samenhang </a:t>
            </a:r>
            <a:br>
              <a:rPr lang="nl-NL" dirty="0"/>
            </a:br>
            <a:r>
              <a:rPr lang="nl-NL" dirty="0"/>
              <a:t>De integrale vastgoedbegroting en -planning (IVP) bestaat uit de </a:t>
            </a:r>
            <a:r>
              <a:rPr lang="nl-NL" dirty="0" err="1"/>
              <a:t>meerjarenonderhoudsbegroting</a:t>
            </a:r>
            <a:r>
              <a:rPr lang="nl-NL" dirty="0"/>
              <a:t> (MJOB), de </a:t>
            </a:r>
            <a:r>
              <a:rPr lang="nl-NL" dirty="0" err="1"/>
              <a:t>meerjareninvesteringsbegroting</a:t>
            </a:r>
            <a:r>
              <a:rPr lang="nl-NL" dirty="0"/>
              <a:t> (MJIB) en jaarbegroting voor onderhoud en investeringen. De IVP is de financiële vertaling en uitwerking van de portefeuillestrategie. Het is een concreet programma voor nieuwbouw, onderhoud en verbetering van het vastgoed voor de gehele vastgoedportefeuille over meerdere jaren. Dat betekent dat ook per complex duidelijk is wat de komende jaren aan instandhouding &amp; ingrepen wordt gedaan zoals dagelijks, contract- en planmatig onderhoud, verbetering en (sloop en vervangende) nieuwbouw. Elke managementrol geeft input en gevolg aan de IVP; daarmee is de IVP de ruggengraat van de vastgoedfunctie. De RGS-werkwijze is voor een vastgoedeigenaar bij uitstek geschikt om samen met de co-makers over een langere periode de meest optimale scenario’s te ontwikkelen. Scenario’s die niet op zichzelf staan maar op een slimme manier zijn afgestemd op de instandhouding van en ingrepen in alle afzonderlijke complexen.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Stap voor stap RGS toepassen en </a:t>
            </a:r>
            <a:r>
              <a:rPr lang="nl-NL" dirty="0" err="1"/>
              <a:t>doorontwikkelen</a:t>
            </a:r>
            <a:r>
              <a:rPr lang="nl-NL" dirty="0"/>
              <a:t> </a:t>
            </a:r>
            <a:br>
              <a:rPr lang="nl-NL" dirty="0"/>
            </a:br>
            <a:r>
              <a:rPr lang="nl-NL" dirty="0"/>
              <a:t>Starten met RGS vraagt om een heldere en expliciete keuze: ‘We gaan het wel of niet doen.’ Op basis van 20 à 25 jaar praktijkervaring weten we inmiddels dat je RGS op specifieke onderdelen zoals gevelonderhoud of een projectgebonden renovatieproject relatief snel kan implementeren. De hoofdstukken 2, 3 en 7, inclusief bijbehorende bijlagen, bieden daarvoor een prima basis. Hoofdstuk 2 gaat over de essentie van RGS, hoofdstuk 3 behandelt integraal en stap voor stap het RGS-procesmodel en hoofdstuk 7 doet aanbevelingen hoe je een verkenning en analyse van de huidige en gewenste situatie kan maken (gap &amp; match) en een programmaplan kan samenstellen om de gewenste doelen te bereiken. Om de werkwijze RGS continu te kunnen verbeteren en desgewenst breder te kunnen toepassen, is verdieping nodig. In hoofdstuk 4 (Vastgoedfunctie &amp; </a:t>
            </a:r>
            <a:r>
              <a:rPr lang="nl-NL" dirty="0" err="1"/>
              <a:t>governance</a:t>
            </a:r>
            <a:r>
              <a:rPr lang="nl-NL" dirty="0"/>
              <a:t>) en hoofdstuk 5 (Goed opdrachtgever- en ondernemerschap) zijn daarvoor de kenmerken en succesfactoren van RGS nader uitgewerkt. Denk daarbij aan het beheersen van de vraagspecificatie, het uitwerken van scenario’s en het inrichten van een kwaliteitsmanagementsysteem. Elk onderdeel is niet uitputtend behandeld maar biedt voldoende inzicht om het onderwerp op waarde te kunnen schatten: ‘Wat is het en wat kunnen we ermee.’ Gebruik deze hoofdstukken wanneer je daaraan toe bent en behoefte hebt.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Hoofdstuk 6 (Integraal onderhouden &amp; investeren) gaat verder dan RGS en is een eerste poging om de samenhang van de vier managementrollen van de vastgoedfunctie financieel en procesmatig te duiden. Het is wellicht een van de meest complexe onderdelen om met elkaar goed te kunnen beheersen. Iedereen heeft het erover, maar weinigen weten hoe het echt moet! Maar wil je uiteindelijk in de keten optimaal kunnen samenwerken, dan zal iedereen in meer of mindere mate het principe van de integrale vastgoedbegroting en -planning (IVP) moeten begrijpen en kunnen toepassen.</a:t>
            </a:r>
          </a:p>
          <a:p>
            <a:endParaRPr lang="nl-NL" dirty="0"/>
          </a:p>
        </p:txBody>
      </p:sp>
      <p:sp>
        <p:nvSpPr>
          <p:cNvPr id="4" name="Tijdelijke aanduiding voor dianummer 3"/>
          <p:cNvSpPr>
            <a:spLocks noGrp="1"/>
          </p:cNvSpPr>
          <p:nvPr>
            <p:ph type="sldNum" sz="quarter" idx="5"/>
          </p:nvPr>
        </p:nvSpPr>
        <p:spPr/>
        <p:txBody>
          <a:bodyPr/>
          <a:lstStyle/>
          <a:p>
            <a:fld id="{8ED8D124-7481-4101-90B9-5BB16FE7FDC0}" type="slidenum">
              <a:rPr lang="en-US" smtClean="0"/>
              <a:t>9</a:t>
            </a:fld>
            <a:endParaRPr lang="en-US"/>
          </a:p>
        </p:txBody>
      </p:sp>
    </p:spTree>
    <p:extLst>
      <p:ext uri="{BB962C8B-B14F-4D97-AF65-F5344CB8AC3E}">
        <p14:creationId xmlns:p14="http://schemas.microsoft.com/office/powerpoint/2010/main" val="33650205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Leidraad Resultaatgericht Samenwerken: Hoofdstuk 4 Vastgoedfunctie &amp; </a:t>
            </a:r>
            <a:r>
              <a:rPr lang="nl-NL" dirty="0" err="1"/>
              <a:t>Governance</a:t>
            </a:r>
            <a:r>
              <a:rPr lang="nl-NL" dirty="0"/>
              <a:t> blz. 74-116</a:t>
            </a:r>
          </a:p>
          <a:p>
            <a:endParaRPr lang="nl-NL" dirty="0"/>
          </a:p>
        </p:txBody>
      </p:sp>
      <p:sp>
        <p:nvSpPr>
          <p:cNvPr id="4" name="Tijdelijke aanduiding voor dianummer 3"/>
          <p:cNvSpPr>
            <a:spLocks noGrp="1"/>
          </p:cNvSpPr>
          <p:nvPr>
            <p:ph type="sldNum" sz="quarter" idx="5"/>
          </p:nvPr>
        </p:nvSpPr>
        <p:spPr/>
        <p:txBody>
          <a:bodyPr/>
          <a:lstStyle/>
          <a:p>
            <a:fld id="{C642D436-C699-BA47-951F-8121AD4B716A}" type="slidenum">
              <a:rPr lang="nl-NL" smtClean="0"/>
              <a:t>10</a:t>
            </a:fld>
            <a:endParaRPr lang="nl-NL"/>
          </a:p>
        </p:txBody>
      </p:sp>
    </p:spTree>
    <p:extLst>
      <p:ext uri="{BB962C8B-B14F-4D97-AF65-F5344CB8AC3E}">
        <p14:creationId xmlns:p14="http://schemas.microsoft.com/office/powerpoint/2010/main" val="1540316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Leidraad Resultaatgericht Samenwerken: Hoofdstuk 4 Vastgoedfunctie &amp; </a:t>
            </a:r>
            <a:r>
              <a:rPr lang="nl-NL" dirty="0" err="1"/>
              <a:t>governance</a:t>
            </a:r>
            <a:r>
              <a:rPr lang="nl-NL" dirty="0"/>
              <a:t>, 4.1 Inkoop- en samenwerkingsvromen blz. 75-76</a:t>
            </a:r>
          </a:p>
          <a:p>
            <a:endParaRPr lang="nl-NL" dirty="0"/>
          </a:p>
          <a:p>
            <a:r>
              <a:rPr lang="nl-NL" dirty="0"/>
              <a:t>In figuur 4.2 zijn veelvoorkomende inkoop- en samenwerkingsvormen gepositioneerd in de vier vastgoedbusinessmodellen. Bij traditioneel enkel of meervoudig aanbesteden vertaalt de opdrachtgever al dan niet met ondersteuning van adviseurs en architect de uitvraag in een werkomschrijving of een bestek en tekeningen (zie figuur 4.3). De opdrachtnemer met de laagste prijsaanbieding mag het werk maken. Bij aanbesteden in regie is de afgesproken prijs gebaseerd op vooraf overeengekomen uurlonen, materieel- en materiaalprijzen, opslagpercentages voor algemene kosten, winst en risico. Bij een bouwteam worden de ontwerpende en uitvoerende partijen geselecteerd op basis van hun competenties, uurlonen, bouwplaats- en algemene kosten, winst en risico en eenheidsprijzen voor bepaalde onderdelen. Doel is om in een zo vroeg mogelijk stadium het project af te stemmen op hun expertise.</a:t>
            </a:r>
          </a:p>
        </p:txBody>
      </p:sp>
      <p:sp>
        <p:nvSpPr>
          <p:cNvPr id="4" name="Tijdelijke aanduiding voor dianummer 3"/>
          <p:cNvSpPr>
            <a:spLocks noGrp="1"/>
          </p:cNvSpPr>
          <p:nvPr>
            <p:ph type="sldNum" sz="quarter" idx="5"/>
          </p:nvPr>
        </p:nvSpPr>
        <p:spPr/>
        <p:txBody>
          <a:bodyPr/>
          <a:lstStyle/>
          <a:p>
            <a:fld id="{8ED8D124-7481-4101-90B9-5BB16FE7FDC0}" type="slidenum">
              <a:rPr lang="en-US" smtClean="0"/>
              <a:t>11</a:t>
            </a:fld>
            <a:endParaRPr lang="en-US"/>
          </a:p>
        </p:txBody>
      </p:sp>
    </p:spTree>
    <p:extLst>
      <p:ext uri="{BB962C8B-B14F-4D97-AF65-F5344CB8AC3E}">
        <p14:creationId xmlns:p14="http://schemas.microsoft.com/office/powerpoint/2010/main" val="2297464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Leidraad Resultaatgericht Samenwerken: Hoofdstuk 4 Vastgoedfunctie &amp; </a:t>
            </a:r>
            <a:r>
              <a:rPr lang="nl-NL" dirty="0" err="1"/>
              <a:t>governance</a:t>
            </a:r>
            <a:r>
              <a:rPr lang="nl-NL" dirty="0"/>
              <a:t>, 4.1 Inkoop- en samenwerkingsvromen blz. 75-76</a:t>
            </a:r>
          </a:p>
          <a:p>
            <a:endParaRPr lang="nl-NL" dirty="0"/>
          </a:p>
        </p:txBody>
      </p:sp>
      <p:sp>
        <p:nvSpPr>
          <p:cNvPr id="4" name="Tijdelijke aanduiding voor dianummer 3"/>
          <p:cNvSpPr>
            <a:spLocks noGrp="1"/>
          </p:cNvSpPr>
          <p:nvPr>
            <p:ph type="sldNum" sz="quarter" idx="5"/>
          </p:nvPr>
        </p:nvSpPr>
        <p:spPr/>
        <p:txBody>
          <a:bodyPr/>
          <a:lstStyle/>
          <a:p>
            <a:fld id="{8ED8D124-7481-4101-90B9-5BB16FE7FDC0}" type="slidenum">
              <a:rPr lang="en-US" smtClean="0"/>
              <a:t>12</a:t>
            </a:fld>
            <a:endParaRPr lang="en-US"/>
          </a:p>
        </p:txBody>
      </p:sp>
    </p:spTree>
    <p:extLst>
      <p:ext uri="{BB962C8B-B14F-4D97-AF65-F5344CB8AC3E}">
        <p14:creationId xmlns:p14="http://schemas.microsoft.com/office/powerpoint/2010/main" val="35029113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Leidraad Resultaatgericht Samenwerken: Hoofdstuk 4 Vastgoedfunctie &amp; </a:t>
            </a:r>
            <a:r>
              <a:rPr lang="nl-NL" dirty="0" err="1"/>
              <a:t>Governance</a:t>
            </a:r>
            <a:r>
              <a:rPr lang="nl-NL" dirty="0"/>
              <a:t> blz. 74-116</a:t>
            </a:r>
          </a:p>
          <a:p>
            <a:endParaRPr lang="nl-NL" dirty="0"/>
          </a:p>
        </p:txBody>
      </p:sp>
      <p:sp>
        <p:nvSpPr>
          <p:cNvPr id="4" name="Tijdelijke aanduiding voor dianummer 3"/>
          <p:cNvSpPr>
            <a:spLocks noGrp="1"/>
          </p:cNvSpPr>
          <p:nvPr>
            <p:ph type="sldNum" sz="quarter" idx="5"/>
          </p:nvPr>
        </p:nvSpPr>
        <p:spPr/>
        <p:txBody>
          <a:bodyPr/>
          <a:lstStyle/>
          <a:p>
            <a:fld id="{8ED8D124-7481-4101-90B9-5BB16FE7FDC0}" type="slidenum">
              <a:rPr lang="en-US" smtClean="0"/>
              <a:t>13</a:t>
            </a:fld>
            <a:endParaRPr lang="en-US"/>
          </a:p>
        </p:txBody>
      </p:sp>
    </p:spTree>
    <p:extLst>
      <p:ext uri="{BB962C8B-B14F-4D97-AF65-F5344CB8AC3E}">
        <p14:creationId xmlns:p14="http://schemas.microsoft.com/office/powerpoint/2010/main" val="8788104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Leidraad Resultaatgericht Samenwerken: Hoofdstuk 5 Goed opdrachtgever- en </a:t>
            </a:r>
            <a:r>
              <a:rPr lang="nl-NL" dirty="0" err="1"/>
              <a:t>opdrachtnemerschap</a:t>
            </a:r>
            <a:r>
              <a:rPr lang="nl-NL" dirty="0"/>
              <a:t> blz. 117-130</a:t>
            </a:r>
          </a:p>
          <a:p>
            <a:endParaRPr lang="nl-NL" dirty="0"/>
          </a:p>
        </p:txBody>
      </p:sp>
      <p:sp>
        <p:nvSpPr>
          <p:cNvPr id="4" name="Tijdelijke aanduiding voor dianummer 3"/>
          <p:cNvSpPr>
            <a:spLocks noGrp="1"/>
          </p:cNvSpPr>
          <p:nvPr>
            <p:ph type="sldNum" sz="quarter" idx="5"/>
          </p:nvPr>
        </p:nvSpPr>
        <p:spPr/>
        <p:txBody>
          <a:bodyPr/>
          <a:lstStyle/>
          <a:p>
            <a:fld id="{8ED8D124-7481-4101-90B9-5BB16FE7FDC0}" type="slidenum">
              <a:rPr lang="en-US" smtClean="0"/>
              <a:t>14</a:t>
            </a:fld>
            <a:endParaRPr lang="en-US"/>
          </a:p>
        </p:txBody>
      </p:sp>
    </p:spTree>
    <p:extLst>
      <p:ext uri="{BB962C8B-B14F-4D97-AF65-F5344CB8AC3E}">
        <p14:creationId xmlns:p14="http://schemas.microsoft.com/office/powerpoint/2010/main" val="27695339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dirty="0"/>
              <a:t>Zie Leidraad RGS 2021. Hoofdstuk 4 blz. 76, 91. Hoofdstuk 5 blz. 125 – 130. </a:t>
            </a:r>
          </a:p>
          <a:p>
            <a:endParaRPr lang="nl-NL" dirty="0"/>
          </a:p>
        </p:txBody>
      </p:sp>
      <p:sp>
        <p:nvSpPr>
          <p:cNvPr id="4" name="Tijdelijke aanduiding voor dianummer 3"/>
          <p:cNvSpPr>
            <a:spLocks noGrp="1"/>
          </p:cNvSpPr>
          <p:nvPr>
            <p:ph type="sldNum" sz="quarter" idx="5"/>
          </p:nvPr>
        </p:nvSpPr>
        <p:spPr/>
        <p:txBody>
          <a:bodyPr/>
          <a:lstStyle/>
          <a:p>
            <a:fld id="{C642D436-C699-BA47-951F-8121AD4B716A}" type="slidenum">
              <a:rPr lang="nl-NL" smtClean="0"/>
              <a:t>15</a:t>
            </a:fld>
            <a:endParaRPr lang="nl-NL"/>
          </a:p>
        </p:txBody>
      </p:sp>
    </p:spTree>
    <p:extLst>
      <p:ext uri="{BB962C8B-B14F-4D97-AF65-F5344CB8AC3E}">
        <p14:creationId xmlns:p14="http://schemas.microsoft.com/office/powerpoint/2010/main" val="15575242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Leidraad Resultaatgericht Samenwerken: Hoofdstuk 5 Goed opdrachtgever- en </a:t>
            </a:r>
            <a:r>
              <a:rPr lang="nl-NL" dirty="0" err="1"/>
              <a:t>opdrachtnemerschap</a:t>
            </a:r>
            <a:r>
              <a:rPr lang="nl-NL" dirty="0"/>
              <a:t> blz. 117-130</a:t>
            </a:r>
          </a:p>
          <a:p>
            <a:endParaRPr lang="nl-NL" dirty="0"/>
          </a:p>
        </p:txBody>
      </p:sp>
      <p:sp>
        <p:nvSpPr>
          <p:cNvPr id="4" name="Tijdelijke aanduiding voor dianummer 3"/>
          <p:cNvSpPr>
            <a:spLocks noGrp="1"/>
          </p:cNvSpPr>
          <p:nvPr>
            <p:ph type="sldNum" sz="quarter" idx="5"/>
          </p:nvPr>
        </p:nvSpPr>
        <p:spPr/>
        <p:txBody>
          <a:bodyPr/>
          <a:lstStyle/>
          <a:p>
            <a:fld id="{8ED8D124-7481-4101-90B9-5BB16FE7FDC0}" type="slidenum">
              <a:rPr lang="en-US" smtClean="0"/>
              <a:t>16</a:t>
            </a:fld>
            <a:endParaRPr lang="en-US"/>
          </a:p>
        </p:txBody>
      </p:sp>
    </p:spTree>
    <p:extLst>
      <p:ext uri="{BB962C8B-B14F-4D97-AF65-F5344CB8AC3E}">
        <p14:creationId xmlns:p14="http://schemas.microsoft.com/office/powerpoint/2010/main" val="28069996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ED8D124-7481-4101-90B9-5BB16FE7FDC0}" type="slidenum">
              <a:rPr lang="en-US" smtClean="0"/>
              <a:t>17</a:t>
            </a:fld>
            <a:endParaRPr lang="en-US"/>
          </a:p>
        </p:txBody>
      </p:sp>
    </p:spTree>
    <p:extLst>
      <p:ext uri="{BB962C8B-B14F-4D97-AF65-F5344CB8AC3E}">
        <p14:creationId xmlns:p14="http://schemas.microsoft.com/office/powerpoint/2010/main" val="40679288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Leidraad Resultaatgericht Samenwerken: Hoofdstuk 7 Teamwork blz. 152-167</a:t>
            </a:r>
          </a:p>
          <a:p>
            <a:endParaRPr lang="nl-NL" dirty="0"/>
          </a:p>
          <a:p>
            <a:r>
              <a:rPr lang="nl-NL" dirty="0"/>
              <a:t>Teamwork </a:t>
            </a:r>
            <a:br>
              <a:rPr lang="nl-NL" dirty="0"/>
            </a:br>
            <a:r>
              <a:rPr lang="nl-NL" dirty="0"/>
              <a:t>RGS succesvol implementeren en </a:t>
            </a:r>
            <a:r>
              <a:rPr lang="nl-NL" dirty="0" err="1"/>
              <a:t>doorontwikkelen</a:t>
            </a:r>
            <a:r>
              <a:rPr lang="nl-NL" dirty="0"/>
              <a:t> vereist teamwork. Ons advies is om voorafgaand draagvlak te creëren door met elkaar de essentie, toepassing, doel en consequenties van RGS te bespreken. Vervolgens kun je een analyse maken van de huidige en gewenste situatie en wat nodig is om die ‘stip op de horizon’ te bereiken. Op basis van praktijkervaring is het verstandig dat een vastgoedeigenaar zich niet te vroeg maar zeker ook niet te laat oriënteert op wie potentiële co-makers zijn waarmee zij duurzaam kunnen samenwerken en op welk niveau. </a:t>
            </a:r>
          </a:p>
        </p:txBody>
      </p:sp>
      <p:sp>
        <p:nvSpPr>
          <p:cNvPr id="4" name="Tijdelijke aanduiding voor dianummer 3"/>
          <p:cNvSpPr>
            <a:spLocks noGrp="1"/>
          </p:cNvSpPr>
          <p:nvPr>
            <p:ph type="sldNum" sz="quarter" idx="5"/>
          </p:nvPr>
        </p:nvSpPr>
        <p:spPr/>
        <p:txBody>
          <a:bodyPr/>
          <a:lstStyle/>
          <a:p>
            <a:fld id="{8ED8D124-7481-4101-90B9-5BB16FE7FDC0}" type="slidenum">
              <a:rPr lang="en-US" smtClean="0"/>
              <a:t>18</a:t>
            </a:fld>
            <a:endParaRPr lang="en-US"/>
          </a:p>
        </p:txBody>
      </p:sp>
    </p:spTree>
    <p:extLst>
      <p:ext uri="{BB962C8B-B14F-4D97-AF65-F5344CB8AC3E}">
        <p14:creationId xmlns:p14="http://schemas.microsoft.com/office/powerpoint/2010/main" val="40652596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Leidraad Resultaatgericht Samenwerken: Hoofdstuk 7 Teamwork blz. 152-167</a:t>
            </a:r>
          </a:p>
          <a:p>
            <a:endParaRPr lang="nl-NL" dirty="0"/>
          </a:p>
          <a:p>
            <a:r>
              <a:rPr lang="nl-NL" dirty="0"/>
              <a:t>Programmaplan </a:t>
            </a:r>
            <a:br>
              <a:rPr lang="nl-NL" dirty="0"/>
            </a:br>
            <a:r>
              <a:rPr lang="nl-NL" dirty="0"/>
              <a:t>Algemeen doel van een programmaplan is om stap voor stap RGS te kunnen toepassen en </a:t>
            </a:r>
            <a:r>
              <a:rPr lang="nl-NL" dirty="0" err="1"/>
              <a:t>doorontwikkelen</a:t>
            </a:r>
            <a:r>
              <a:rPr lang="nl-NL" dirty="0"/>
              <a:t>. In de Leidraad RGS maken we vervolgens onderscheid in de speerpunten ‘mensen’, ‘gereedschap’, ‘samenwerken’ en ‘processen’. We willen hiermee het volgende bereiken: </a:t>
            </a:r>
            <a:br>
              <a:rPr lang="nl-NL" dirty="0"/>
            </a:br>
            <a:r>
              <a:rPr lang="nl-NL" dirty="0"/>
              <a:t>• competenties en gedrag van mensen versterken; </a:t>
            </a:r>
            <a:br>
              <a:rPr lang="nl-NL" dirty="0"/>
            </a:br>
            <a:r>
              <a:rPr lang="nl-NL" dirty="0"/>
              <a:t>• het benodigde gereedschap effectief gebruiken en (door)ontwikkelen; </a:t>
            </a:r>
            <a:br>
              <a:rPr lang="nl-NL" dirty="0"/>
            </a:br>
            <a:r>
              <a:rPr lang="nl-NL" dirty="0"/>
              <a:t>• RGS effectief toepassen en samen leren en werken in een veilige omgeving; </a:t>
            </a:r>
            <a:br>
              <a:rPr lang="nl-NL" dirty="0"/>
            </a:br>
            <a:r>
              <a:rPr lang="nl-NL" dirty="0"/>
              <a:t>• processen borgen en continu verbeteren en daarmee extra waarde creëren. </a:t>
            </a:r>
          </a:p>
          <a:p>
            <a:endParaRPr lang="nl-NL" dirty="0"/>
          </a:p>
          <a:p>
            <a:r>
              <a:rPr lang="nl-NL" dirty="0"/>
              <a:t>Het is belangrijk om een werkbare combinatie te bereiken van ‘productie maken’ en ‘continu verbeteren’. Een programmaplan is bij voorkeur robuust van opzet, zodat de partners met elkaar de vrijheid hebben om vanuit voortschrijdend inzicht de plannen aan te scherpen. Het programmaplan heeft bijvoorbeeld een horizon van drie jaar; de uitwerking van het programmaplan heeft echter een focus van bijvoorbeeld één jaar. Tussentijds maken partijen de balans op en stellen zij waar nodig bij. In de praktijk blijkt het belangrijk dat alle partijen elkaar regelmatig ontmoeten in bijvoorbeeld stuur- en werkgroepen. Een programmaplan vraagt om een heldere organisatiestructuur, maar ook om een veilige werkomgeving, waarin deelnemers zich vrij voelen om op een zakelijke en respectvolle manier kritisch opbouwend te zijn. Het is een collectief leerproces met periodieke evaluaties en bijsturing. Ons leidmotief is: </a:t>
            </a:r>
            <a:br>
              <a:rPr lang="nl-NL" dirty="0"/>
            </a:br>
            <a:r>
              <a:rPr lang="nl-NL" dirty="0"/>
              <a:t>• Creëer voor iedereen voldoende tijd, ruimte en een veilige situatie om open met elkaar de dialoog aan te kunnen gaan: Rust, Ruimte, Regelmaat om de beste Resultaten te kunnen Realiseren (R5). </a:t>
            </a:r>
            <a:br>
              <a:rPr lang="nl-NL" dirty="0"/>
            </a:br>
            <a:r>
              <a:rPr lang="nl-NL" dirty="0"/>
              <a:t>• Start gewoon en houd de snelheid erin: Beginnen, Bespoedigen, Bereiken en Borgen (B4). Dit kan ook gewoon met pilotprojecten waarin ervaring wordt opgedaan. Bij een positieve evaluatie wordt dan overgestapt op een meer uitgebreide introductie.</a:t>
            </a:r>
          </a:p>
          <a:p>
            <a:endParaRPr lang="nl-NL" dirty="0"/>
          </a:p>
          <a:p>
            <a:r>
              <a:rPr lang="nl-NL" dirty="0"/>
              <a:t>Vijf succesfactoren </a:t>
            </a:r>
          </a:p>
          <a:p>
            <a:r>
              <a:rPr lang="nl-NL" dirty="0"/>
              <a:t>De leidraad ondersteunt gebruikers bij het herkennen van wat belangrijk is om RGS succesvol toe te kunnen passen. Op basis van ervaring en best </a:t>
            </a:r>
            <a:r>
              <a:rPr lang="nl-NL" dirty="0" err="1"/>
              <a:t>practice</a:t>
            </a:r>
            <a:r>
              <a:rPr lang="nl-NL" dirty="0"/>
              <a:t> behoren wat ons betreft onderstaande onderwerpen tot de top vijf: </a:t>
            </a:r>
          </a:p>
          <a:p>
            <a:r>
              <a:rPr lang="nl-NL" dirty="0"/>
              <a:t>• competentie- en organisatieontwikkeling; </a:t>
            </a:r>
          </a:p>
          <a:p>
            <a:r>
              <a:rPr lang="nl-NL" dirty="0"/>
              <a:t>• teamwork &amp; leiderschap; </a:t>
            </a:r>
          </a:p>
          <a:p>
            <a:r>
              <a:rPr lang="nl-NL" dirty="0"/>
              <a:t>• van grof naar fijn werken; </a:t>
            </a:r>
          </a:p>
          <a:p>
            <a:r>
              <a:rPr lang="nl-NL" dirty="0"/>
              <a:t>• innovatie; </a:t>
            </a:r>
          </a:p>
          <a:p>
            <a:r>
              <a:rPr lang="nl-NL" dirty="0"/>
              <a:t>• procesbeheersing</a:t>
            </a:r>
          </a:p>
          <a:p>
            <a:endParaRPr lang="nl-NL" dirty="0"/>
          </a:p>
        </p:txBody>
      </p:sp>
      <p:sp>
        <p:nvSpPr>
          <p:cNvPr id="4" name="Tijdelijke aanduiding voor dianummer 3"/>
          <p:cNvSpPr>
            <a:spLocks noGrp="1"/>
          </p:cNvSpPr>
          <p:nvPr>
            <p:ph type="sldNum" sz="quarter" idx="5"/>
          </p:nvPr>
        </p:nvSpPr>
        <p:spPr/>
        <p:txBody>
          <a:bodyPr/>
          <a:lstStyle/>
          <a:p>
            <a:fld id="{8ED8D124-7481-4101-90B9-5BB16FE7FDC0}" type="slidenum">
              <a:rPr lang="en-US" smtClean="0"/>
              <a:t>19</a:t>
            </a:fld>
            <a:endParaRPr lang="en-US"/>
          </a:p>
        </p:txBody>
      </p:sp>
    </p:spTree>
    <p:extLst>
      <p:ext uri="{BB962C8B-B14F-4D97-AF65-F5344CB8AC3E}">
        <p14:creationId xmlns:p14="http://schemas.microsoft.com/office/powerpoint/2010/main" val="35805023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ED8D124-7481-4101-90B9-5BB16FE7FDC0}" type="slidenum">
              <a:rPr lang="en-US" smtClean="0"/>
              <a:t>20</a:t>
            </a:fld>
            <a:endParaRPr lang="en-US"/>
          </a:p>
        </p:txBody>
      </p:sp>
    </p:spTree>
    <p:extLst>
      <p:ext uri="{BB962C8B-B14F-4D97-AF65-F5344CB8AC3E}">
        <p14:creationId xmlns:p14="http://schemas.microsoft.com/office/powerpoint/2010/main" val="16909557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dia blauw">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75AC6C7-F1B1-1AE4-130C-A8108C9422E7}"/>
              </a:ext>
            </a:extLst>
          </p:cNvPr>
          <p:cNvSpPr/>
          <p:nvPr userDrawn="1"/>
        </p:nvSpPr>
        <p:spPr>
          <a:xfrm>
            <a:off x="0" y="0"/>
            <a:ext cx="11691257" cy="53862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ijdelijke aanduiding voor voettekst 4">
            <a:extLst>
              <a:ext uri="{FF2B5EF4-FFF2-40B4-BE49-F238E27FC236}">
                <a16:creationId xmlns:a16="http://schemas.microsoft.com/office/drawing/2014/main" id="{75D354BD-0928-8679-22E7-51920E43C821}"/>
              </a:ext>
            </a:extLst>
          </p:cNvPr>
          <p:cNvSpPr>
            <a:spLocks noGrp="1"/>
          </p:cNvSpPr>
          <p:nvPr>
            <p:ph type="ftr" sz="quarter" idx="3"/>
          </p:nvPr>
        </p:nvSpPr>
        <p:spPr>
          <a:xfrm>
            <a:off x="838200" y="6346415"/>
            <a:ext cx="8530480" cy="249385"/>
          </a:xfrm>
          <a:prstGeom prst="rect">
            <a:avLst/>
          </a:prstGeom>
        </p:spPr>
        <p:txBody>
          <a:bodyPr/>
          <a:lstStyle>
            <a:lvl1pPr algn="l">
              <a:defRPr sz="1100">
                <a:solidFill>
                  <a:schemeClr val="bg1">
                    <a:lumMod val="50000"/>
                  </a:schemeClr>
                </a:solidFill>
              </a:defRPr>
            </a:lvl1pPr>
          </a:lstStyle>
          <a:p>
            <a:r>
              <a:rPr lang="en-US"/>
              <a:t>Powerpoint template RGS</a:t>
            </a:r>
            <a:endParaRPr lang="en-US" dirty="0"/>
          </a:p>
        </p:txBody>
      </p:sp>
      <p:sp>
        <p:nvSpPr>
          <p:cNvPr id="6" name="Tijdelijke aanduiding voor dianummer 5">
            <a:extLst>
              <a:ext uri="{FF2B5EF4-FFF2-40B4-BE49-F238E27FC236}">
                <a16:creationId xmlns:a16="http://schemas.microsoft.com/office/drawing/2014/main" id="{419D5BBA-971F-A654-6C23-B33B3DD201FD}"/>
              </a:ext>
            </a:extLst>
          </p:cNvPr>
          <p:cNvSpPr>
            <a:spLocks noGrp="1"/>
          </p:cNvSpPr>
          <p:nvPr>
            <p:ph type="sldNum" sz="quarter" idx="4"/>
          </p:nvPr>
        </p:nvSpPr>
        <p:spPr>
          <a:xfrm>
            <a:off x="251699" y="6346415"/>
            <a:ext cx="688828" cy="249385"/>
          </a:xfrm>
          <a:prstGeom prst="rect">
            <a:avLst/>
          </a:prstGeom>
        </p:spPr>
        <p:txBody>
          <a:bodyPr/>
          <a:lstStyle>
            <a:lvl1pPr algn="l">
              <a:defRPr sz="1100">
                <a:solidFill>
                  <a:schemeClr val="bg1">
                    <a:lumMod val="50000"/>
                  </a:schemeClr>
                </a:solidFill>
              </a:defRPr>
            </a:lvl1pPr>
          </a:lstStyle>
          <a:p>
            <a:fld id="{3791B55C-AF80-4832-9F30-D17887273875}" type="slidenum">
              <a:rPr lang="en-US" smtClean="0"/>
              <a:pPr/>
              <a:t>‹nr.›</a:t>
            </a:fld>
            <a:endParaRPr lang="en-US" dirty="0"/>
          </a:p>
        </p:txBody>
      </p:sp>
      <p:pic>
        <p:nvPicPr>
          <p:cNvPr id="4" name="Afbeelding 3">
            <a:extLst>
              <a:ext uri="{FF2B5EF4-FFF2-40B4-BE49-F238E27FC236}">
                <a16:creationId xmlns:a16="http://schemas.microsoft.com/office/drawing/2014/main" id="{261E69A8-B5A2-248F-159E-8144BA4F7D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53166" y="1015289"/>
            <a:ext cx="10438834" cy="2851780"/>
          </a:xfrm>
          <a:prstGeom prst="rect">
            <a:avLst/>
          </a:prstGeom>
          <a:effectLst>
            <a:outerShdw blurRad="342900" dist="139700" dir="3900000" algn="tl" rotWithShape="0">
              <a:prstClr val="black">
                <a:alpha val="26000"/>
              </a:prstClr>
            </a:outerShdw>
          </a:effectLst>
        </p:spPr>
      </p:pic>
      <p:sp>
        <p:nvSpPr>
          <p:cNvPr id="3" name="Ondertitel 2">
            <a:extLst>
              <a:ext uri="{FF2B5EF4-FFF2-40B4-BE49-F238E27FC236}">
                <a16:creationId xmlns:a16="http://schemas.microsoft.com/office/drawing/2014/main" id="{C03F370F-D099-41B0-9F27-BDCFCEFFE414}"/>
              </a:ext>
            </a:extLst>
          </p:cNvPr>
          <p:cNvSpPr>
            <a:spLocks noGrp="1"/>
          </p:cNvSpPr>
          <p:nvPr>
            <p:ph type="subTitle" idx="1"/>
          </p:nvPr>
        </p:nvSpPr>
        <p:spPr>
          <a:xfrm>
            <a:off x="3396343" y="1583942"/>
            <a:ext cx="7593873" cy="1882627"/>
          </a:xfrm>
        </p:spPr>
        <p:txBody>
          <a:bodyPr>
            <a:normAutofit/>
          </a:bodyPr>
          <a:lstStyle>
            <a:lvl1pPr marL="0" indent="0" algn="l">
              <a:buNone/>
              <a:defRPr sz="3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en-US" dirty="0"/>
          </a:p>
        </p:txBody>
      </p:sp>
      <p:sp>
        <p:nvSpPr>
          <p:cNvPr id="8" name="Tijdelijke aanduiding voor inhoud 2">
            <a:extLst>
              <a:ext uri="{FF2B5EF4-FFF2-40B4-BE49-F238E27FC236}">
                <a16:creationId xmlns:a16="http://schemas.microsoft.com/office/drawing/2014/main" id="{9E9B3BD5-39FC-7C04-B388-EF3ACDA59CED}"/>
              </a:ext>
            </a:extLst>
          </p:cNvPr>
          <p:cNvSpPr>
            <a:spLocks noGrp="1"/>
          </p:cNvSpPr>
          <p:nvPr>
            <p:ph idx="10"/>
          </p:nvPr>
        </p:nvSpPr>
        <p:spPr>
          <a:xfrm>
            <a:off x="838200" y="4476206"/>
            <a:ext cx="10515600" cy="910046"/>
          </a:xfrm>
        </p:spPr>
        <p:txBody>
          <a:bodyPr/>
          <a:lstStyle>
            <a:lvl1pPr>
              <a:defRPr b="0" i="0">
                <a:effectLst/>
                <a:latin typeface="+mn-lt"/>
              </a:defRPr>
            </a:lvl1pPr>
            <a:lvl2pPr>
              <a:defRPr b="0" i="0">
                <a:effectLst/>
                <a:latin typeface="+mn-lt"/>
              </a:defRPr>
            </a:lvl2pPr>
            <a:lvl3pPr>
              <a:defRPr b="0" i="0">
                <a:effectLst/>
                <a:latin typeface="+mn-lt"/>
              </a:defRPr>
            </a:lvl3pPr>
            <a:lvl4pPr>
              <a:defRPr b="0" i="0">
                <a:effectLst/>
                <a:latin typeface="+mn-lt"/>
              </a:defRPr>
            </a:lvl4pPr>
            <a:lvl5pPr>
              <a:defRPr b="0" i="0">
                <a:effectLst/>
                <a:latin typeface="+mn-lt"/>
              </a:defRPr>
            </a:lvl5pPr>
          </a:lstStyle>
          <a:p>
            <a:pPr lvl="0"/>
            <a:r>
              <a:rPr lang="nl-NL" dirty="0"/>
              <a:t>Klikken om de tekststijl van het model te bewerken</a:t>
            </a:r>
          </a:p>
        </p:txBody>
      </p:sp>
    </p:spTree>
    <p:extLst>
      <p:ext uri="{BB962C8B-B14F-4D97-AF65-F5344CB8AC3E}">
        <p14:creationId xmlns:p14="http://schemas.microsoft.com/office/powerpoint/2010/main" val="4071194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eldia oranje">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75AC6C7-F1B1-1AE4-130C-A8108C9422E7}"/>
              </a:ext>
            </a:extLst>
          </p:cNvPr>
          <p:cNvSpPr/>
          <p:nvPr userDrawn="1"/>
        </p:nvSpPr>
        <p:spPr>
          <a:xfrm>
            <a:off x="0" y="0"/>
            <a:ext cx="11691257" cy="53862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ijdelijke aanduiding voor voettekst 4">
            <a:extLst>
              <a:ext uri="{FF2B5EF4-FFF2-40B4-BE49-F238E27FC236}">
                <a16:creationId xmlns:a16="http://schemas.microsoft.com/office/drawing/2014/main" id="{75D354BD-0928-8679-22E7-51920E43C821}"/>
              </a:ext>
            </a:extLst>
          </p:cNvPr>
          <p:cNvSpPr>
            <a:spLocks noGrp="1"/>
          </p:cNvSpPr>
          <p:nvPr>
            <p:ph type="ftr" sz="quarter" idx="3"/>
          </p:nvPr>
        </p:nvSpPr>
        <p:spPr>
          <a:xfrm>
            <a:off x="838200" y="6346415"/>
            <a:ext cx="8530480" cy="249385"/>
          </a:xfrm>
          <a:prstGeom prst="rect">
            <a:avLst/>
          </a:prstGeom>
        </p:spPr>
        <p:txBody>
          <a:bodyPr/>
          <a:lstStyle>
            <a:lvl1pPr algn="l">
              <a:defRPr sz="1100">
                <a:solidFill>
                  <a:schemeClr val="bg1">
                    <a:lumMod val="50000"/>
                  </a:schemeClr>
                </a:solidFill>
              </a:defRPr>
            </a:lvl1pPr>
          </a:lstStyle>
          <a:p>
            <a:r>
              <a:rPr lang="en-US"/>
              <a:t>Powerpoint template RGS</a:t>
            </a:r>
            <a:endParaRPr lang="en-US" dirty="0"/>
          </a:p>
        </p:txBody>
      </p:sp>
      <p:sp>
        <p:nvSpPr>
          <p:cNvPr id="6" name="Tijdelijke aanduiding voor dianummer 5">
            <a:extLst>
              <a:ext uri="{FF2B5EF4-FFF2-40B4-BE49-F238E27FC236}">
                <a16:creationId xmlns:a16="http://schemas.microsoft.com/office/drawing/2014/main" id="{419D5BBA-971F-A654-6C23-B33B3DD201FD}"/>
              </a:ext>
            </a:extLst>
          </p:cNvPr>
          <p:cNvSpPr>
            <a:spLocks noGrp="1"/>
          </p:cNvSpPr>
          <p:nvPr>
            <p:ph type="sldNum" sz="quarter" idx="4"/>
          </p:nvPr>
        </p:nvSpPr>
        <p:spPr>
          <a:xfrm>
            <a:off x="251699" y="6346415"/>
            <a:ext cx="688828" cy="249385"/>
          </a:xfrm>
          <a:prstGeom prst="rect">
            <a:avLst/>
          </a:prstGeom>
        </p:spPr>
        <p:txBody>
          <a:bodyPr/>
          <a:lstStyle>
            <a:lvl1pPr algn="l">
              <a:defRPr sz="1100">
                <a:solidFill>
                  <a:schemeClr val="bg1">
                    <a:lumMod val="50000"/>
                  </a:schemeClr>
                </a:solidFill>
              </a:defRPr>
            </a:lvl1pPr>
          </a:lstStyle>
          <a:p>
            <a:fld id="{3791B55C-AF80-4832-9F30-D17887273875}" type="slidenum">
              <a:rPr lang="en-US" smtClean="0"/>
              <a:pPr/>
              <a:t>‹nr.›</a:t>
            </a:fld>
            <a:endParaRPr lang="en-US" dirty="0"/>
          </a:p>
        </p:txBody>
      </p:sp>
      <p:pic>
        <p:nvPicPr>
          <p:cNvPr id="4" name="Afbeelding 3">
            <a:extLst>
              <a:ext uri="{FF2B5EF4-FFF2-40B4-BE49-F238E27FC236}">
                <a16:creationId xmlns:a16="http://schemas.microsoft.com/office/drawing/2014/main" id="{261E69A8-B5A2-248F-159E-8144BA4F7D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53166" y="1015289"/>
            <a:ext cx="10438834" cy="2851780"/>
          </a:xfrm>
          <a:prstGeom prst="rect">
            <a:avLst/>
          </a:prstGeom>
          <a:effectLst>
            <a:outerShdw blurRad="342900" dist="139700" dir="3900000" algn="tl" rotWithShape="0">
              <a:prstClr val="black">
                <a:alpha val="26000"/>
              </a:prstClr>
            </a:outerShdw>
          </a:effectLst>
        </p:spPr>
      </p:pic>
      <p:sp>
        <p:nvSpPr>
          <p:cNvPr id="3" name="Ondertitel 2">
            <a:extLst>
              <a:ext uri="{FF2B5EF4-FFF2-40B4-BE49-F238E27FC236}">
                <a16:creationId xmlns:a16="http://schemas.microsoft.com/office/drawing/2014/main" id="{C03F370F-D099-41B0-9F27-BDCFCEFFE414}"/>
              </a:ext>
            </a:extLst>
          </p:cNvPr>
          <p:cNvSpPr>
            <a:spLocks noGrp="1"/>
          </p:cNvSpPr>
          <p:nvPr>
            <p:ph type="subTitle" idx="1"/>
          </p:nvPr>
        </p:nvSpPr>
        <p:spPr>
          <a:xfrm>
            <a:off x="3396343" y="1583942"/>
            <a:ext cx="7593873" cy="1882627"/>
          </a:xfrm>
        </p:spPr>
        <p:txBody>
          <a:bodyPr>
            <a:normAutofit/>
          </a:bodyPr>
          <a:lstStyle>
            <a:lvl1pPr marL="0" indent="0" algn="l">
              <a:buNone/>
              <a:defRPr sz="3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en-US" dirty="0"/>
          </a:p>
        </p:txBody>
      </p:sp>
      <p:sp>
        <p:nvSpPr>
          <p:cNvPr id="8" name="Tijdelijke aanduiding voor inhoud 2">
            <a:extLst>
              <a:ext uri="{FF2B5EF4-FFF2-40B4-BE49-F238E27FC236}">
                <a16:creationId xmlns:a16="http://schemas.microsoft.com/office/drawing/2014/main" id="{8F33D676-D0DD-D076-49D5-0DCF2CAC7701}"/>
              </a:ext>
            </a:extLst>
          </p:cNvPr>
          <p:cNvSpPr>
            <a:spLocks noGrp="1"/>
          </p:cNvSpPr>
          <p:nvPr>
            <p:ph idx="10"/>
          </p:nvPr>
        </p:nvSpPr>
        <p:spPr>
          <a:xfrm>
            <a:off x="838200" y="4476206"/>
            <a:ext cx="10515600" cy="910046"/>
          </a:xfrm>
        </p:spPr>
        <p:txBody>
          <a:bodyPr/>
          <a:lstStyle>
            <a:lvl1pPr>
              <a:defRPr b="0" i="0">
                <a:effectLst/>
                <a:latin typeface="+mn-lt"/>
              </a:defRPr>
            </a:lvl1pPr>
            <a:lvl2pPr>
              <a:defRPr b="0" i="0">
                <a:effectLst/>
                <a:latin typeface="+mn-lt"/>
              </a:defRPr>
            </a:lvl2pPr>
            <a:lvl3pPr>
              <a:defRPr b="0" i="0">
                <a:effectLst/>
                <a:latin typeface="+mn-lt"/>
              </a:defRPr>
            </a:lvl3pPr>
            <a:lvl4pPr>
              <a:defRPr b="0" i="0">
                <a:effectLst/>
                <a:latin typeface="+mn-lt"/>
              </a:defRPr>
            </a:lvl4pPr>
            <a:lvl5pPr>
              <a:defRPr b="0" i="0">
                <a:effectLst/>
                <a:latin typeface="+mn-lt"/>
              </a:defRPr>
            </a:lvl5pPr>
          </a:lstStyle>
          <a:p>
            <a:pPr lvl="0"/>
            <a:r>
              <a:rPr lang="nl-NL" dirty="0"/>
              <a:t>Klikken om de tekststijl van het model te bewerken</a:t>
            </a:r>
          </a:p>
        </p:txBody>
      </p:sp>
    </p:spTree>
    <p:extLst>
      <p:ext uri="{BB962C8B-B14F-4D97-AF65-F5344CB8AC3E}">
        <p14:creationId xmlns:p14="http://schemas.microsoft.com/office/powerpoint/2010/main" val="1758869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eldia roo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75AC6C7-F1B1-1AE4-130C-A8108C9422E7}"/>
              </a:ext>
            </a:extLst>
          </p:cNvPr>
          <p:cNvSpPr/>
          <p:nvPr userDrawn="1"/>
        </p:nvSpPr>
        <p:spPr>
          <a:xfrm>
            <a:off x="0" y="0"/>
            <a:ext cx="11691257" cy="53862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ijdelijke aanduiding voor voettekst 4">
            <a:extLst>
              <a:ext uri="{FF2B5EF4-FFF2-40B4-BE49-F238E27FC236}">
                <a16:creationId xmlns:a16="http://schemas.microsoft.com/office/drawing/2014/main" id="{75D354BD-0928-8679-22E7-51920E43C821}"/>
              </a:ext>
            </a:extLst>
          </p:cNvPr>
          <p:cNvSpPr>
            <a:spLocks noGrp="1"/>
          </p:cNvSpPr>
          <p:nvPr>
            <p:ph type="ftr" sz="quarter" idx="3"/>
          </p:nvPr>
        </p:nvSpPr>
        <p:spPr>
          <a:xfrm>
            <a:off x="838200" y="6346415"/>
            <a:ext cx="8530480" cy="249385"/>
          </a:xfrm>
          <a:prstGeom prst="rect">
            <a:avLst/>
          </a:prstGeom>
        </p:spPr>
        <p:txBody>
          <a:bodyPr/>
          <a:lstStyle>
            <a:lvl1pPr algn="l">
              <a:defRPr sz="1100">
                <a:solidFill>
                  <a:schemeClr val="bg1">
                    <a:lumMod val="50000"/>
                  </a:schemeClr>
                </a:solidFill>
              </a:defRPr>
            </a:lvl1pPr>
          </a:lstStyle>
          <a:p>
            <a:r>
              <a:rPr lang="en-US"/>
              <a:t>Powerpoint template RGS</a:t>
            </a:r>
            <a:endParaRPr lang="en-US" dirty="0"/>
          </a:p>
        </p:txBody>
      </p:sp>
      <p:sp>
        <p:nvSpPr>
          <p:cNvPr id="6" name="Tijdelijke aanduiding voor dianummer 5">
            <a:extLst>
              <a:ext uri="{FF2B5EF4-FFF2-40B4-BE49-F238E27FC236}">
                <a16:creationId xmlns:a16="http://schemas.microsoft.com/office/drawing/2014/main" id="{419D5BBA-971F-A654-6C23-B33B3DD201FD}"/>
              </a:ext>
            </a:extLst>
          </p:cNvPr>
          <p:cNvSpPr>
            <a:spLocks noGrp="1"/>
          </p:cNvSpPr>
          <p:nvPr>
            <p:ph type="sldNum" sz="quarter" idx="4"/>
          </p:nvPr>
        </p:nvSpPr>
        <p:spPr>
          <a:xfrm>
            <a:off x="251699" y="6346415"/>
            <a:ext cx="688828" cy="249385"/>
          </a:xfrm>
          <a:prstGeom prst="rect">
            <a:avLst/>
          </a:prstGeom>
        </p:spPr>
        <p:txBody>
          <a:bodyPr/>
          <a:lstStyle>
            <a:lvl1pPr algn="l">
              <a:defRPr sz="1100">
                <a:solidFill>
                  <a:schemeClr val="bg1">
                    <a:lumMod val="50000"/>
                  </a:schemeClr>
                </a:solidFill>
              </a:defRPr>
            </a:lvl1pPr>
          </a:lstStyle>
          <a:p>
            <a:fld id="{3791B55C-AF80-4832-9F30-D17887273875}" type="slidenum">
              <a:rPr lang="en-US" smtClean="0"/>
              <a:pPr/>
              <a:t>‹nr.›</a:t>
            </a:fld>
            <a:endParaRPr lang="en-US" dirty="0"/>
          </a:p>
        </p:txBody>
      </p:sp>
      <p:pic>
        <p:nvPicPr>
          <p:cNvPr id="4" name="Afbeelding 3">
            <a:extLst>
              <a:ext uri="{FF2B5EF4-FFF2-40B4-BE49-F238E27FC236}">
                <a16:creationId xmlns:a16="http://schemas.microsoft.com/office/drawing/2014/main" id="{261E69A8-B5A2-248F-159E-8144BA4F7D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53166" y="1015289"/>
            <a:ext cx="10438834" cy="2851780"/>
          </a:xfrm>
          <a:prstGeom prst="rect">
            <a:avLst/>
          </a:prstGeom>
          <a:effectLst>
            <a:outerShdw blurRad="342900" dist="139700" dir="3900000" algn="tl" rotWithShape="0">
              <a:prstClr val="black">
                <a:alpha val="26000"/>
              </a:prstClr>
            </a:outerShdw>
          </a:effectLst>
        </p:spPr>
      </p:pic>
      <p:sp>
        <p:nvSpPr>
          <p:cNvPr id="3" name="Ondertitel 2">
            <a:extLst>
              <a:ext uri="{FF2B5EF4-FFF2-40B4-BE49-F238E27FC236}">
                <a16:creationId xmlns:a16="http://schemas.microsoft.com/office/drawing/2014/main" id="{C03F370F-D099-41B0-9F27-BDCFCEFFE414}"/>
              </a:ext>
            </a:extLst>
          </p:cNvPr>
          <p:cNvSpPr>
            <a:spLocks noGrp="1"/>
          </p:cNvSpPr>
          <p:nvPr>
            <p:ph type="subTitle" idx="1"/>
          </p:nvPr>
        </p:nvSpPr>
        <p:spPr>
          <a:xfrm>
            <a:off x="3396343" y="1583942"/>
            <a:ext cx="7593873" cy="1882627"/>
          </a:xfrm>
        </p:spPr>
        <p:txBody>
          <a:bodyPr>
            <a:normAutofit/>
          </a:bodyPr>
          <a:lstStyle>
            <a:lvl1pPr marL="0" indent="0" algn="l">
              <a:buNone/>
              <a:defRPr sz="3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en-US" dirty="0"/>
          </a:p>
        </p:txBody>
      </p:sp>
      <p:sp>
        <p:nvSpPr>
          <p:cNvPr id="8" name="Tijdelijke aanduiding voor inhoud 2">
            <a:extLst>
              <a:ext uri="{FF2B5EF4-FFF2-40B4-BE49-F238E27FC236}">
                <a16:creationId xmlns:a16="http://schemas.microsoft.com/office/drawing/2014/main" id="{919766C1-BC82-74B8-56F0-3DEAC40FAEE7}"/>
              </a:ext>
            </a:extLst>
          </p:cNvPr>
          <p:cNvSpPr>
            <a:spLocks noGrp="1"/>
          </p:cNvSpPr>
          <p:nvPr>
            <p:ph idx="10"/>
          </p:nvPr>
        </p:nvSpPr>
        <p:spPr>
          <a:xfrm>
            <a:off x="838200" y="4476206"/>
            <a:ext cx="10515600" cy="910046"/>
          </a:xfrm>
        </p:spPr>
        <p:txBody>
          <a:bodyPr/>
          <a:lstStyle>
            <a:lvl1pPr>
              <a:defRPr b="0" i="0">
                <a:effectLst/>
                <a:latin typeface="+mn-lt"/>
              </a:defRPr>
            </a:lvl1pPr>
            <a:lvl2pPr>
              <a:defRPr b="0" i="0">
                <a:effectLst/>
                <a:latin typeface="+mn-lt"/>
              </a:defRPr>
            </a:lvl2pPr>
            <a:lvl3pPr>
              <a:defRPr b="0" i="0">
                <a:effectLst/>
                <a:latin typeface="+mn-lt"/>
              </a:defRPr>
            </a:lvl3pPr>
            <a:lvl4pPr>
              <a:defRPr b="0" i="0">
                <a:effectLst/>
                <a:latin typeface="+mn-lt"/>
              </a:defRPr>
            </a:lvl4pPr>
            <a:lvl5pPr>
              <a:defRPr b="0" i="0">
                <a:effectLst/>
                <a:latin typeface="+mn-lt"/>
              </a:defRPr>
            </a:lvl5pPr>
          </a:lstStyle>
          <a:p>
            <a:pPr lvl="0"/>
            <a:r>
              <a:rPr lang="nl-NL" dirty="0"/>
              <a:t>Klikken om de tekststijl van het model te bewerken</a:t>
            </a:r>
          </a:p>
        </p:txBody>
      </p:sp>
    </p:spTree>
    <p:extLst>
      <p:ext uri="{BB962C8B-B14F-4D97-AF65-F5344CB8AC3E}">
        <p14:creationId xmlns:p14="http://schemas.microsoft.com/office/powerpoint/2010/main" val="995256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C03F370F-D099-41B0-9F27-BDCFCEFFE414}"/>
              </a:ext>
            </a:extLst>
          </p:cNvPr>
          <p:cNvSpPr>
            <a:spLocks noGrp="1"/>
          </p:cNvSpPr>
          <p:nvPr>
            <p:ph type="subTitle" idx="1"/>
          </p:nvPr>
        </p:nvSpPr>
        <p:spPr>
          <a:xfrm>
            <a:off x="1524000" y="397610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en-US" dirty="0"/>
          </a:p>
        </p:txBody>
      </p:sp>
      <p:sp>
        <p:nvSpPr>
          <p:cNvPr id="7" name="Tijdelijke aanduiding voor voettekst 4">
            <a:extLst>
              <a:ext uri="{FF2B5EF4-FFF2-40B4-BE49-F238E27FC236}">
                <a16:creationId xmlns:a16="http://schemas.microsoft.com/office/drawing/2014/main" id="{056C785D-65C1-DA17-59AC-C34851BB83C0}"/>
              </a:ext>
            </a:extLst>
          </p:cNvPr>
          <p:cNvSpPr>
            <a:spLocks noGrp="1"/>
          </p:cNvSpPr>
          <p:nvPr>
            <p:ph type="ftr" sz="quarter" idx="3"/>
          </p:nvPr>
        </p:nvSpPr>
        <p:spPr>
          <a:xfrm>
            <a:off x="838200" y="6346415"/>
            <a:ext cx="8530480" cy="249385"/>
          </a:xfrm>
          <a:prstGeom prst="rect">
            <a:avLst/>
          </a:prstGeom>
        </p:spPr>
        <p:txBody>
          <a:bodyPr/>
          <a:lstStyle>
            <a:lvl1pPr algn="l">
              <a:defRPr sz="1100">
                <a:solidFill>
                  <a:schemeClr val="bg1">
                    <a:lumMod val="50000"/>
                  </a:schemeClr>
                </a:solidFill>
              </a:defRPr>
            </a:lvl1pPr>
          </a:lstStyle>
          <a:p>
            <a:r>
              <a:rPr lang="en-US"/>
              <a:t>Essentie RGS</a:t>
            </a:r>
            <a:endParaRPr lang="en-US" dirty="0"/>
          </a:p>
        </p:txBody>
      </p:sp>
      <p:sp>
        <p:nvSpPr>
          <p:cNvPr id="8" name="Tijdelijke aanduiding voor dianummer 5">
            <a:extLst>
              <a:ext uri="{FF2B5EF4-FFF2-40B4-BE49-F238E27FC236}">
                <a16:creationId xmlns:a16="http://schemas.microsoft.com/office/drawing/2014/main" id="{0D60C736-8CF9-AB23-B99F-1907CF35AD62}"/>
              </a:ext>
            </a:extLst>
          </p:cNvPr>
          <p:cNvSpPr>
            <a:spLocks noGrp="1"/>
          </p:cNvSpPr>
          <p:nvPr>
            <p:ph type="sldNum" sz="quarter" idx="4"/>
          </p:nvPr>
        </p:nvSpPr>
        <p:spPr>
          <a:xfrm>
            <a:off x="251699" y="6346415"/>
            <a:ext cx="688828" cy="249385"/>
          </a:xfrm>
          <a:prstGeom prst="rect">
            <a:avLst/>
          </a:prstGeom>
        </p:spPr>
        <p:txBody>
          <a:bodyPr/>
          <a:lstStyle>
            <a:lvl1pPr algn="l">
              <a:defRPr sz="1100">
                <a:solidFill>
                  <a:schemeClr val="bg1">
                    <a:lumMod val="50000"/>
                  </a:schemeClr>
                </a:solidFill>
              </a:defRPr>
            </a:lvl1pPr>
          </a:lstStyle>
          <a:p>
            <a:fld id="{3791B55C-AF80-4832-9F30-D17887273875}" type="slidenum">
              <a:rPr lang="en-US" smtClean="0"/>
              <a:pPr/>
              <a:t>‹nr.›</a:t>
            </a:fld>
            <a:endParaRPr lang="en-US" dirty="0"/>
          </a:p>
        </p:txBody>
      </p:sp>
    </p:spTree>
    <p:extLst>
      <p:ext uri="{BB962C8B-B14F-4D97-AF65-F5344CB8AC3E}">
        <p14:creationId xmlns:p14="http://schemas.microsoft.com/office/powerpoint/2010/main" val="3155540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75AC6C7-F1B1-1AE4-130C-A8108C9422E7}"/>
              </a:ext>
            </a:extLst>
          </p:cNvPr>
          <p:cNvSpPr/>
          <p:nvPr userDrawn="1"/>
        </p:nvSpPr>
        <p:spPr>
          <a:xfrm>
            <a:off x="0" y="0"/>
            <a:ext cx="12192000" cy="56692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Ondertitel 2">
            <a:extLst>
              <a:ext uri="{FF2B5EF4-FFF2-40B4-BE49-F238E27FC236}">
                <a16:creationId xmlns:a16="http://schemas.microsoft.com/office/drawing/2014/main" id="{C03F370F-D099-41B0-9F27-BDCFCEFFE414}"/>
              </a:ext>
            </a:extLst>
          </p:cNvPr>
          <p:cNvSpPr>
            <a:spLocks noGrp="1"/>
          </p:cNvSpPr>
          <p:nvPr>
            <p:ph type="subTitle" idx="1"/>
          </p:nvPr>
        </p:nvSpPr>
        <p:spPr>
          <a:xfrm>
            <a:off x="1524000" y="397610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en-US" dirty="0"/>
          </a:p>
        </p:txBody>
      </p:sp>
      <p:sp>
        <p:nvSpPr>
          <p:cNvPr id="5" name="Tijdelijke aanduiding voor voettekst 4">
            <a:extLst>
              <a:ext uri="{FF2B5EF4-FFF2-40B4-BE49-F238E27FC236}">
                <a16:creationId xmlns:a16="http://schemas.microsoft.com/office/drawing/2014/main" id="{75D354BD-0928-8679-22E7-51920E43C821}"/>
              </a:ext>
            </a:extLst>
          </p:cNvPr>
          <p:cNvSpPr>
            <a:spLocks noGrp="1"/>
          </p:cNvSpPr>
          <p:nvPr>
            <p:ph type="ftr" sz="quarter" idx="3"/>
          </p:nvPr>
        </p:nvSpPr>
        <p:spPr>
          <a:xfrm>
            <a:off x="838200" y="6346415"/>
            <a:ext cx="8530480" cy="249385"/>
          </a:xfrm>
          <a:prstGeom prst="rect">
            <a:avLst/>
          </a:prstGeom>
        </p:spPr>
        <p:txBody>
          <a:bodyPr/>
          <a:lstStyle>
            <a:lvl1pPr algn="l">
              <a:defRPr sz="1100">
                <a:solidFill>
                  <a:schemeClr val="bg1">
                    <a:lumMod val="50000"/>
                  </a:schemeClr>
                </a:solidFill>
              </a:defRPr>
            </a:lvl1pPr>
          </a:lstStyle>
          <a:p>
            <a:r>
              <a:rPr lang="en-US"/>
              <a:t>Essentie RGS</a:t>
            </a:r>
            <a:endParaRPr lang="en-US" dirty="0"/>
          </a:p>
        </p:txBody>
      </p:sp>
      <p:sp>
        <p:nvSpPr>
          <p:cNvPr id="6" name="Tijdelijke aanduiding voor dianummer 5">
            <a:extLst>
              <a:ext uri="{FF2B5EF4-FFF2-40B4-BE49-F238E27FC236}">
                <a16:creationId xmlns:a16="http://schemas.microsoft.com/office/drawing/2014/main" id="{419D5BBA-971F-A654-6C23-B33B3DD201FD}"/>
              </a:ext>
            </a:extLst>
          </p:cNvPr>
          <p:cNvSpPr>
            <a:spLocks noGrp="1"/>
          </p:cNvSpPr>
          <p:nvPr>
            <p:ph type="sldNum" sz="quarter" idx="4"/>
          </p:nvPr>
        </p:nvSpPr>
        <p:spPr>
          <a:xfrm>
            <a:off x="251699" y="6346415"/>
            <a:ext cx="688828" cy="249385"/>
          </a:xfrm>
          <a:prstGeom prst="rect">
            <a:avLst/>
          </a:prstGeom>
        </p:spPr>
        <p:txBody>
          <a:bodyPr/>
          <a:lstStyle>
            <a:lvl1pPr algn="l">
              <a:defRPr sz="1100">
                <a:solidFill>
                  <a:schemeClr val="bg1">
                    <a:lumMod val="50000"/>
                  </a:schemeClr>
                </a:solidFill>
              </a:defRPr>
            </a:lvl1pPr>
          </a:lstStyle>
          <a:p>
            <a:fld id="{3791B55C-AF80-4832-9F30-D17887273875}" type="slidenum">
              <a:rPr lang="en-US" smtClean="0"/>
              <a:pPr/>
              <a:t>‹nr.›</a:t>
            </a:fld>
            <a:endParaRPr lang="en-US" dirty="0"/>
          </a:p>
        </p:txBody>
      </p:sp>
    </p:spTree>
    <p:extLst>
      <p:ext uri="{BB962C8B-B14F-4D97-AF65-F5344CB8AC3E}">
        <p14:creationId xmlns:p14="http://schemas.microsoft.com/office/powerpoint/2010/main" val="154494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1171A2-2D0E-4BD4-8CD7-DB12CE8F02A4}"/>
              </a:ext>
            </a:extLst>
          </p:cNvPr>
          <p:cNvSpPr>
            <a:spLocks noGrp="1"/>
          </p:cNvSpPr>
          <p:nvPr>
            <p:ph type="title"/>
          </p:nvPr>
        </p:nvSpPr>
        <p:spPr/>
        <p:txBody>
          <a:bodyPr/>
          <a:lstStyle>
            <a:lvl1pPr algn="l">
              <a:defRPr/>
            </a:lvl1pPr>
          </a:lstStyle>
          <a:p>
            <a:r>
              <a:rPr lang="nl-NL" dirty="0"/>
              <a:t>Klik om stijl te bewerken</a:t>
            </a:r>
            <a:endParaRPr lang="en-US" dirty="0"/>
          </a:p>
        </p:txBody>
      </p:sp>
      <p:sp>
        <p:nvSpPr>
          <p:cNvPr id="3" name="Tijdelijke aanduiding voor inhoud 2">
            <a:extLst>
              <a:ext uri="{FF2B5EF4-FFF2-40B4-BE49-F238E27FC236}">
                <a16:creationId xmlns:a16="http://schemas.microsoft.com/office/drawing/2014/main" id="{FD9E2B7B-FC53-4257-B65D-3A4E1E396441}"/>
              </a:ext>
            </a:extLst>
          </p:cNvPr>
          <p:cNvSpPr>
            <a:spLocks noGrp="1"/>
          </p:cNvSpPr>
          <p:nvPr>
            <p:ph idx="1"/>
          </p:nvPr>
        </p:nvSpPr>
        <p:spPr/>
        <p:txBody>
          <a:bodyPr/>
          <a:lstStyle>
            <a:lvl1pPr>
              <a:defRPr b="0" i="0">
                <a:effectLst/>
                <a:latin typeface="+mn-lt"/>
              </a:defRPr>
            </a:lvl1pPr>
            <a:lvl2pPr>
              <a:defRPr b="0" i="0">
                <a:effectLst/>
                <a:latin typeface="+mn-lt"/>
              </a:defRPr>
            </a:lvl2pPr>
            <a:lvl3pPr>
              <a:defRPr b="0" i="0">
                <a:effectLst/>
                <a:latin typeface="+mn-lt"/>
              </a:defRPr>
            </a:lvl3pPr>
            <a:lvl4pPr>
              <a:defRPr b="0" i="0">
                <a:effectLst/>
                <a:latin typeface="+mn-lt"/>
              </a:defRPr>
            </a:lvl4pPr>
            <a:lvl5pPr>
              <a:defRPr b="0" i="0">
                <a:effectLst/>
                <a:latin typeface="+mn-lt"/>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6" name="Tijdelijke aanduiding voor voettekst 4">
            <a:extLst>
              <a:ext uri="{FF2B5EF4-FFF2-40B4-BE49-F238E27FC236}">
                <a16:creationId xmlns:a16="http://schemas.microsoft.com/office/drawing/2014/main" id="{6066F7D8-AD42-3F0B-716C-940F95C8EACA}"/>
              </a:ext>
            </a:extLst>
          </p:cNvPr>
          <p:cNvSpPr>
            <a:spLocks noGrp="1"/>
          </p:cNvSpPr>
          <p:nvPr>
            <p:ph type="ftr" sz="quarter" idx="3"/>
          </p:nvPr>
        </p:nvSpPr>
        <p:spPr>
          <a:xfrm>
            <a:off x="838200" y="6346415"/>
            <a:ext cx="8530480" cy="249385"/>
          </a:xfrm>
          <a:prstGeom prst="rect">
            <a:avLst/>
          </a:prstGeom>
        </p:spPr>
        <p:txBody>
          <a:bodyPr/>
          <a:lstStyle>
            <a:lvl1pPr algn="l">
              <a:defRPr sz="1100">
                <a:solidFill>
                  <a:schemeClr val="bg1">
                    <a:lumMod val="50000"/>
                  </a:schemeClr>
                </a:solidFill>
              </a:defRPr>
            </a:lvl1pPr>
          </a:lstStyle>
          <a:p>
            <a:r>
              <a:rPr lang="en-US"/>
              <a:t>Essentie RGS</a:t>
            </a:r>
            <a:endParaRPr lang="en-US" dirty="0"/>
          </a:p>
        </p:txBody>
      </p:sp>
      <p:sp>
        <p:nvSpPr>
          <p:cNvPr id="7" name="Tijdelijke aanduiding voor dianummer 5">
            <a:extLst>
              <a:ext uri="{FF2B5EF4-FFF2-40B4-BE49-F238E27FC236}">
                <a16:creationId xmlns:a16="http://schemas.microsoft.com/office/drawing/2014/main" id="{DFEF469A-1DC1-7279-6B88-639AA8CA7733}"/>
              </a:ext>
            </a:extLst>
          </p:cNvPr>
          <p:cNvSpPr>
            <a:spLocks noGrp="1"/>
          </p:cNvSpPr>
          <p:nvPr>
            <p:ph type="sldNum" sz="quarter" idx="4"/>
          </p:nvPr>
        </p:nvSpPr>
        <p:spPr>
          <a:xfrm>
            <a:off x="251699" y="6346415"/>
            <a:ext cx="688828" cy="249385"/>
          </a:xfrm>
          <a:prstGeom prst="rect">
            <a:avLst/>
          </a:prstGeom>
        </p:spPr>
        <p:txBody>
          <a:bodyPr/>
          <a:lstStyle>
            <a:lvl1pPr algn="l">
              <a:defRPr sz="1100">
                <a:solidFill>
                  <a:schemeClr val="bg1">
                    <a:lumMod val="50000"/>
                  </a:schemeClr>
                </a:solidFill>
              </a:defRPr>
            </a:lvl1pPr>
          </a:lstStyle>
          <a:p>
            <a:fld id="{3791B55C-AF80-4832-9F30-D17887273875}" type="slidenum">
              <a:rPr lang="en-US" smtClean="0"/>
              <a:pPr/>
              <a:t>‹nr.›</a:t>
            </a:fld>
            <a:endParaRPr lang="en-US" dirty="0"/>
          </a:p>
        </p:txBody>
      </p:sp>
    </p:spTree>
    <p:extLst>
      <p:ext uri="{BB962C8B-B14F-4D97-AF65-F5344CB8AC3E}">
        <p14:creationId xmlns:p14="http://schemas.microsoft.com/office/powerpoint/2010/main" val="170710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39ED4D-F710-4C46-A335-4559A78E06F7}"/>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en-US"/>
          </a:p>
        </p:txBody>
      </p:sp>
      <p:sp>
        <p:nvSpPr>
          <p:cNvPr id="3" name="Tijdelijke aanduiding voor tekst 2">
            <a:extLst>
              <a:ext uri="{FF2B5EF4-FFF2-40B4-BE49-F238E27FC236}">
                <a16:creationId xmlns:a16="http://schemas.microsoft.com/office/drawing/2014/main" id="{ED9D1A04-302A-49EE-9082-7AC15B98BD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8" name="Tijdelijke aanduiding voor voettekst 4">
            <a:extLst>
              <a:ext uri="{FF2B5EF4-FFF2-40B4-BE49-F238E27FC236}">
                <a16:creationId xmlns:a16="http://schemas.microsoft.com/office/drawing/2014/main" id="{83A1CC22-F7E4-44AB-2B13-A58B4FFCC954}"/>
              </a:ext>
            </a:extLst>
          </p:cNvPr>
          <p:cNvSpPr>
            <a:spLocks noGrp="1"/>
          </p:cNvSpPr>
          <p:nvPr>
            <p:ph type="ftr" sz="quarter" idx="3"/>
          </p:nvPr>
        </p:nvSpPr>
        <p:spPr>
          <a:xfrm>
            <a:off x="838200" y="6346415"/>
            <a:ext cx="8530480" cy="249385"/>
          </a:xfrm>
          <a:prstGeom prst="rect">
            <a:avLst/>
          </a:prstGeom>
        </p:spPr>
        <p:txBody>
          <a:bodyPr/>
          <a:lstStyle>
            <a:lvl1pPr algn="l">
              <a:defRPr sz="1100">
                <a:solidFill>
                  <a:schemeClr val="bg1">
                    <a:lumMod val="50000"/>
                  </a:schemeClr>
                </a:solidFill>
              </a:defRPr>
            </a:lvl1pPr>
          </a:lstStyle>
          <a:p>
            <a:r>
              <a:rPr lang="en-US"/>
              <a:t>Essentie RGS</a:t>
            </a:r>
            <a:endParaRPr lang="en-US" dirty="0"/>
          </a:p>
        </p:txBody>
      </p:sp>
      <p:sp>
        <p:nvSpPr>
          <p:cNvPr id="9" name="Tijdelijke aanduiding voor dianummer 5">
            <a:extLst>
              <a:ext uri="{FF2B5EF4-FFF2-40B4-BE49-F238E27FC236}">
                <a16:creationId xmlns:a16="http://schemas.microsoft.com/office/drawing/2014/main" id="{95A99F22-340E-FD26-74EC-140FE63302C3}"/>
              </a:ext>
            </a:extLst>
          </p:cNvPr>
          <p:cNvSpPr>
            <a:spLocks noGrp="1"/>
          </p:cNvSpPr>
          <p:nvPr>
            <p:ph type="sldNum" sz="quarter" idx="4"/>
          </p:nvPr>
        </p:nvSpPr>
        <p:spPr>
          <a:xfrm>
            <a:off x="251699" y="6346415"/>
            <a:ext cx="688828" cy="249385"/>
          </a:xfrm>
          <a:prstGeom prst="rect">
            <a:avLst/>
          </a:prstGeom>
        </p:spPr>
        <p:txBody>
          <a:bodyPr/>
          <a:lstStyle>
            <a:lvl1pPr algn="l">
              <a:defRPr sz="1100">
                <a:solidFill>
                  <a:schemeClr val="bg1">
                    <a:lumMod val="50000"/>
                  </a:schemeClr>
                </a:solidFill>
              </a:defRPr>
            </a:lvl1pPr>
          </a:lstStyle>
          <a:p>
            <a:fld id="{3791B55C-AF80-4832-9F30-D17887273875}" type="slidenum">
              <a:rPr lang="en-US" smtClean="0"/>
              <a:pPr/>
              <a:t>‹nr.›</a:t>
            </a:fld>
            <a:endParaRPr lang="en-US" dirty="0"/>
          </a:p>
        </p:txBody>
      </p:sp>
    </p:spTree>
    <p:extLst>
      <p:ext uri="{BB962C8B-B14F-4D97-AF65-F5344CB8AC3E}">
        <p14:creationId xmlns:p14="http://schemas.microsoft.com/office/powerpoint/2010/main" val="2909627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0277B8-D75C-4B0A-B2C6-956A0D5830B6}"/>
              </a:ext>
            </a:extLst>
          </p:cNvPr>
          <p:cNvSpPr>
            <a:spLocks noGrp="1"/>
          </p:cNvSpPr>
          <p:nvPr>
            <p:ph type="title"/>
          </p:nvPr>
        </p:nvSpPr>
        <p:spPr/>
        <p:txBody>
          <a:bodyPr/>
          <a:lstStyle/>
          <a:p>
            <a:r>
              <a:rPr lang="nl-NL"/>
              <a:t>Klik om stijl te bewerken</a:t>
            </a:r>
            <a:endParaRPr lang="en-US"/>
          </a:p>
        </p:txBody>
      </p:sp>
      <p:sp>
        <p:nvSpPr>
          <p:cNvPr id="3" name="Tijdelijke aanduiding voor inhoud 2">
            <a:extLst>
              <a:ext uri="{FF2B5EF4-FFF2-40B4-BE49-F238E27FC236}">
                <a16:creationId xmlns:a16="http://schemas.microsoft.com/office/drawing/2014/main" id="{0CB31386-FFA2-41F8-87B2-2AA662835C02}"/>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ijdelijke aanduiding voor inhoud 3">
            <a:extLst>
              <a:ext uri="{FF2B5EF4-FFF2-40B4-BE49-F238E27FC236}">
                <a16:creationId xmlns:a16="http://schemas.microsoft.com/office/drawing/2014/main" id="{2276C546-9311-4FF9-948F-5EB922A905D0}"/>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6" name="Tijdelijke aanduiding voor voettekst 4">
            <a:extLst>
              <a:ext uri="{FF2B5EF4-FFF2-40B4-BE49-F238E27FC236}">
                <a16:creationId xmlns:a16="http://schemas.microsoft.com/office/drawing/2014/main" id="{EA3B25AC-F1CD-34E2-8A32-6FAB19213DD6}"/>
              </a:ext>
            </a:extLst>
          </p:cNvPr>
          <p:cNvSpPr>
            <a:spLocks noGrp="1"/>
          </p:cNvSpPr>
          <p:nvPr>
            <p:ph type="ftr" sz="quarter" idx="3"/>
          </p:nvPr>
        </p:nvSpPr>
        <p:spPr>
          <a:xfrm>
            <a:off x="838200" y="6346415"/>
            <a:ext cx="8530480" cy="249385"/>
          </a:xfrm>
          <a:prstGeom prst="rect">
            <a:avLst/>
          </a:prstGeom>
        </p:spPr>
        <p:txBody>
          <a:bodyPr/>
          <a:lstStyle>
            <a:lvl1pPr algn="l">
              <a:defRPr sz="1100">
                <a:solidFill>
                  <a:schemeClr val="bg1">
                    <a:lumMod val="50000"/>
                  </a:schemeClr>
                </a:solidFill>
              </a:defRPr>
            </a:lvl1pPr>
          </a:lstStyle>
          <a:p>
            <a:r>
              <a:rPr lang="en-US"/>
              <a:t>Essentie RGS</a:t>
            </a:r>
            <a:endParaRPr lang="en-US" dirty="0"/>
          </a:p>
        </p:txBody>
      </p:sp>
      <p:sp>
        <p:nvSpPr>
          <p:cNvPr id="8" name="Tijdelijke aanduiding voor dianummer 5">
            <a:extLst>
              <a:ext uri="{FF2B5EF4-FFF2-40B4-BE49-F238E27FC236}">
                <a16:creationId xmlns:a16="http://schemas.microsoft.com/office/drawing/2014/main" id="{C5F6FE15-769E-2DCA-AA29-6EC6BE5E7960}"/>
              </a:ext>
            </a:extLst>
          </p:cNvPr>
          <p:cNvSpPr>
            <a:spLocks noGrp="1"/>
          </p:cNvSpPr>
          <p:nvPr>
            <p:ph type="sldNum" sz="quarter" idx="4"/>
          </p:nvPr>
        </p:nvSpPr>
        <p:spPr>
          <a:xfrm>
            <a:off x="251699" y="6346415"/>
            <a:ext cx="688828" cy="249385"/>
          </a:xfrm>
          <a:prstGeom prst="rect">
            <a:avLst/>
          </a:prstGeom>
        </p:spPr>
        <p:txBody>
          <a:bodyPr/>
          <a:lstStyle>
            <a:lvl1pPr algn="l">
              <a:defRPr sz="1100">
                <a:solidFill>
                  <a:schemeClr val="bg1">
                    <a:lumMod val="50000"/>
                  </a:schemeClr>
                </a:solidFill>
              </a:defRPr>
            </a:lvl1pPr>
          </a:lstStyle>
          <a:p>
            <a:fld id="{3791B55C-AF80-4832-9F30-D17887273875}" type="slidenum">
              <a:rPr lang="en-US" smtClean="0"/>
              <a:pPr/>
              <a:t>‹nr.›</a:t>
            </a:fld>
            <a:endParaRPr lang="en-US" dirty="0"/>
          </a:p>
        </p:txBody>
      </p:sp>
    </p:spTree>
    <p:extLst>
      <p:ext uri="{BB962C8B-B14F-4D97-AF65-F5344CB8AC3E}">
        <p14:creationId xmlns:p14="http://schemas.microsoft.com/office/powerpoint/2010/main" val="1540331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BB953C-7816-42AE-A51C-456B220598A1}"/>
              </a:ext>
            </a:extLst>
          </p:cNvPr>
          <p:cNvSpPr>
            <a:spLocks noGrp="1"/>
          </p:cNvSpPr>
          <p:nvPr>
            <p:ph type="title"/>
          </p:nvPr>
        </p:nvSpPr>
        <p:spPr/>
        <p:txBody>
          <a:bodyPr/>
          <a:lstStyle/>
          <a:p>
            <a:r>
              <a:rPr lang="nl-NL"/>
              <a:t>Klik om stijl te bewerken</a:t>
            </a:r>
            <a:endParaRPr lang="en-US"/>
          </a:p>
        </p:txBody>
      </p:sp>
      <p:sp>
        <p:nvSpPr>
          <p:cNvPr id="4" name="Tijdelijke aanduiding voor voettekst 4">
            <a:extLst>
              <a:ext uri="{FF2B5EF4-FFF2-40B4-BE49-F238E27FC236}">
                <a16:creationId xmlns:a16="http://schemas.microsoft.com/office/drawing/2014/main" id="{C2E6365C-8C94-3E5F-28BA-72B7FE6EEB75}"/>
              </a:ext>
            </a:extLst>
          </p:cNvPr>
          <p:cNvSpPr>
            <a:spLocks noGrp="1"/>
          </p:cNvSpPr>
          <p:nvPr>
            <p:ph type="ftr" sz="quarter" idx="3"/>
          </p:nvPr>
        </p:nvSpPr>
        <p:spPr>
          <a:xfrm>
            <a:off x="838200" y="6346415"/>
            <a:ext cx="8530480" cy="249385"/>
          </a:xfrm>
          <a:prstGeom prst="rect">
            <a:avLst/>
          </a:prstGeom>
        </p:spPr>
        <p:txBody>
          <a:bodyPr/>
          <a:lstStyle>
            <a:lvl1pPr algn="l">
              <a:defRPr sz="1100">
                <a:solidFill>
                  <a:schemeClr val="bg1">
                    <a:lumMod val="50000"/>
                  </a:schemeClr>
                </a:solidFill>
              </a:defRPr>
            </a:lvl1pPr>
          </a:lstStyle>
          <a:p>
            <a:r>
              <a:rPr lang="en-US"/>
              <a:t>Essentie RGS</a:t>
            </a:r>
            <a:endParaRPr lang="en-US" dirty="0"/>
          </a:p>
        </p:txBody>
      </p:sp>
      <p:sp>
        <p:nvSpPr>
          <p:cNvPr id="6" name="Tijdelijke aanduiding voor dianummer 5">
            <a:extLst>
              <a:ext uri="{FF2B5EF4-FFF2-40B4-BE49-F238E27FC236}">
                <a16:creationId xmlns:a16="http://schemas.microsoft.com/office/drawing/2014/main" id="{E9C421ED-C3D1-088C-B601-85E2B024B981}"/>
              </a:ext>
            </a:extLst>
          </p:cNvPr>
          <p:cNvSpPr>
            <a:spLocks noGrp="1"/>
          </p:cNvSpPr>
          <p:nvPr>
            <p:ph type="sldNum" sz="quarter" idx="4"/>
          </p:nvPr>
        </p:nvSpPr>
        <p:spPr>
          <a:xfrm>
            <a:off x="251699" y="6346415"/>
            <a:ext cx="688828" cy="249385"/>
          </a:xfrm>
          <a:prstGeom prst="rect">
            <a:avLst/>
          </a:prstGeom>
        </p:spPr>
        <p:txBody>
          <a:bodyPr/>
          <a:lstStyle>
            <a:lvl1pPr algn="l">
              <a:defRPr sz="1100">
                <a:solidFill>
                  <a:schemeClr val="bg1">
                    <a:lumMod val="50000"/>
                  </a:schemeClr>
                </a:solidFill>
              </a:defRPr>
            </a:lvl1pPr>
          </a:lstStyle>
          <a:p>
            <a:fld id="{3791B55C-AF80-4832-9F30-D17887273875}" type="slidenum">
              <a:rPr lang="en-US" smtClean="0"/>
              <a:pPr/>
              <a:t>‹nr.›</a:t>
            </a:fld>
            <a:endParaRPr lang="en-US" dirty="0"/>
          </a:p>
        </p:txBody>
      </p:sp>
    </p:spTree>
    <p:extLst>
      <p:ext uri="{BB962C8B-B14F-4D97-AF65-F5344CB8AC3E}">
        <p14:creationId xmlns:p14="http://schemas.microsoft.com/office/powerpoint/2010/main" val="905434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3" name="Tijdelijke aanduiding voor voettekst 4">
            <a:extLst>
              <a:ext uri="{FF2B5EF4-FFF2-40B4-BE49-F238E27FC236}">
                <a16:creationId xmlns:a16="http://schemas.microsoft.com/office/drawing/2014/main" id="{C39AF782-41E3-0C25-6743-8DC1468D5807}"/>
              </a:ext>
            </a:extLst>
          </p:cNvPr>
          <p:cNvSpPr>
            <a:spLocks noGrp="1"/>
          </p:cNvSpPr>
          <p:nvPr>
            <p:ph type="ftr" sz="quarter" idx="3"/>
          </p:nvPr>
        </p:nvSpPr>
        <p:spPr>
          <a:xfrm>
            <a:off x="838200" y="6346415"/>
            <a:ext cx="8530480" cy="249385"/>
          </a:xfrm>
          <a:prstGeom prst="rect">
            <a:avLst/>
          </a:prstGeom>
        </p:spPr>
        <p:txBody>
          <a:bodyPr/>
          <a:lstStyle>
            <a:lvl1pPr algn="l">
              <a:defRPr sz="1100">
                <a:solidFill>
                  <a:schemeClr val="bg1">
                    <a:lumMod val="50000"/>
                  </a:schemeClr>
                </a:solidFill>
              </a:defRPr>
            </a:lvl1pPr>
          </a:lstStyle>
          <a:p>
            <a:r>
              <a:rPr lang="en-US"/>
              <a:t>Essentie RGS</a:t>
            </a:r>
            <a:endParaRPr lang="en-US" dirty="0"/>
          </a:p>
        </p:txBody>
      </p:sp>
      <p:sp>
        <p:nvSpPr>
          <p:cNvPr id="5" name="Tijdelijke aanduiding voor dianummer 5">
            <a:extLst>
              <a:ext uri="{FF2B5EF4-FFF2-40B4-BE49-F238E27FC236}">
                <a16:creationId xmlns:a16="http://schemas.microsoft.com/office/drawing/2014/main" id="{02DCF5CC-7148-DA0F-9E1A-43C48AAD95F0}"/>
              </a:ext>
            </a:extLst>
          </p:cNvPr>
          <p:cNvSpPr>
            <a:spLocks noGrp="1"/>
          </p:cNvSpPr>
          <p:nvPr>
            <p:ph type="sldNum" sz="quarter" idx="4"/>
          </p:nvPr>
        </p:nvSpPr>
        <p:spPr>
          <a:xfrm>
            <a:off x="251699" y="6346415"/>
            <a:ext cx="688828" cy="249385"/>
          </a:xfrm>
          <a:prstGeom prst="rect">
            <a:avLst/>
          </a:prstGeom>
        </p:spPr>
        <p:txBody>
          <a:bodyPr/>
          <a:lstStyle>
            <a:lvl1pPr algn="l">
              <a:defRPr sz="1100">
                <a:solidFill>
                  <a:schemeClr val="bg1">
                    <a:lumMod val="50000"/>
                  </a:schemeClr>
                </a:solidFill>
              </a:defRPr>
            </a:lvl1pPr>
          </a:lstStyle>
          <a:p>
            <a:fld id="{3791B55C-AF80-4832-9F30-D17887273875}" type="slidenum">
              <a:rPr lang="en-US" smtClean="0"/>
              <a:pPr/>
              <a:t>‹nr.›</a:t>
            </a:fld>
            <a:endParaRPr lang="en-US" dirty="0"/>
          </a:p>
        </p:txBody>
      </p:sp>
    </p:spTree>
    <p:extLst>
      <p:ext uri="{BB962C8B-B14F-4D97-AF65-F5344CB8AC3E}">
        <p14:creationId xmlns:p14="http://schemas.microsoft.com/office/powerpoint/2010/main" val="1723001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17FD5A-9B49-462C-AE70-D6549C2B6E12}"/>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a:p>
        </p:txBody>
      </p:sp>
      <p:sp>
        <p:nvSpPr>
          <p:cNvPr id="3" name="Tijdelijke aanduiding voor inhoud 2">
            <a:extLst>
              <a:ext uri="{FF2B5EF4-FFF2-40B4-BE49-F238E27FC236}">
                <a16:creationId xmlns:a16="http://schemas.microsoft.com/office/drawing/2014/main" id="{0FEE53E3-0FEA-4DF6-805B-E919E0EDBA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ijdelijke aanduiding voor tekst 3">
            <a:extLst>
              <a:ext uri="{FF2B5EF4-FFF2-40B4-BE49-F238E27FC236}">
                <a16:creationId xmlns:a16="http://schemas.microsoft.com/office/drawing/2014/main" id="{59E9E252-4596-4CA0-ACC9-B16CFBA4E4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6" name="Tijdelijke aanduiding voor voettekst 4">
            <a:extLst>
              <a:ext uri="{FF2B5EF4-FFF2-40B4-BE49-F238E27FC236}">
                <a16:creationId xmlns:a16="http://schemas.microsoft.com/office/drawing/2014/main" id="{DF456434-5C3B-B71B-37EE-9CFDB6A8238A}"/>
              </a:ext>
            </a:extLst>
          </p:cNvPr>
          <p:cNvSpPr>
            <a:spLocks noGrp="1"/>
          </p:cNvSpPr>
          <p:nvPr>
            <p:ph type="ftr" sz="quarter" idx="3"/>
          </p:nvPr>
        </p:nvSpPr>
        <p:spPr>
          <a:xfrm>
            <a:off x="838200" y="6346415"/>
            <a:ext cx="8530480" cy="249385"/>
          </a:xfrm>
          <a:prstGeom prst="rect">
            <a:avLst/>
          </a:prstGeom>
        </p:spPr>
        <p:txBody>
          <a:bodyPr/>
          <a:lstStyle>
            <a:lvl1pPr algn="l">
              <a:defRPr sz="1100">
                <a:solidFill>
                  <a:schemeClr val="bg1">
                    <a:lumMod val="50000"/>
                  </a:schemeClr>
                </a:solidFill>
              </a:defRPr>
            </a:lvl1pPr>
          </a:lstStyle>
          <a:p>
            <a:r>
              <a:rPr lang="en-US"/>
              <a:t>Essentie RGS</a:t>
            </a:r>
            <a:endParaRPr lang="en-US" dirty="0"/>
          </a:p>
        </p:txBody>
      </p:sp>
      <p:sp>
        <p:nvSpPr>
          <p:cNvPr id="7" name="Tijdelijke aanduiding voor dianummer 5">
            <a:extLst>
              <a:ext uri="{FF2B5EF4-FFF2-40B4-BE49-F238E27FC236}">
                <a16:creationId xmlns:a16="http://schemas.microsoft.com/office/drawing/2014/main" id="{E19313AC-350F-427E-8469-0C53E9810BAD}"/>
              </a:ext>
            </a:extLst>
          </p:cNvPr>
          <p:cNvSpPr>
            <a:spLocks noGrp="1"/>
          </p:cNvSpPr>
          <p:nvPr>
            <p:ph type="sldNum" sz="quarter" idx="4"/>
          </p:nvPr>
        </p:nvSpPr>
        <p:spPr>
          <a:xfrm>
            <a:off x="251699" y="6346415"/>
            <a:ext cx="688828" cy="249385"/>
          </a:xfrm>
          <a:prstGeom prst="rect">
            <a:avLst/>
          </a:prstGeom>
        </p:spPr>
        <p:txBody>
          <a:bodyPr/>
          <a:lstStyle>
            <a:lvl1pPr algn="l">
              <a:defRPr sz="1100">
                <a:solidFill>
                  <a:schemeClr val="bg1">
                    <a:lumMod val="50000"/>
                  </a:schemeClr>
                </a:solidFill>
              </a:defRPr>
            </a:lvl1pPr>
          </a:lstStyle>
          <a:p>
            <a:fld id="{3791B55C-AF80-4832-9F30-D17887273875}" type="slidenum">
              <a:rPr lang="en-US" smtClean="0"/>
              <a:pPr/>
              <a:t>‹nr.›</a:t>
            </a:fld>
            <a:endParaRPr lang="en-US" dirty="0"/>
          </a:p>
        </p:txBody>
      </p:sp>
    </p:spTree>
    <p:extLst>
      <p:ext uri="{BB962C8B-B14F-4D97-AF65-F5344CB8AC3E}">
        <p14:creationId xmlns:p14="http://schemas.microsoft.com/office/powerpoint/2010/main" val="870264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45BE27-5CA4-40E6-A26D-EFDF1FFAEB1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a:p>
        </p:txBody>
      </p:sp>
      <p:sp>
        <p:nvSpPr>
          <p:cNvPr id="3" name="Tijdelijke aanduiding voor afbeelding 2">
            <a:extLst>
              <a:ext uri="{FF2B5EF4-FFF2-40B4-BE49-F238E27FC236}">
                <a16:creationId xmlns:a16="http://schemas.microsoft.com/office/drawing/2014/main" id="{9D51AFDB-8909-4927-94D4-57BA43B776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ijdelijke aanduiding voor tekst 3">
            <a:extLst>
              <a:ext uri="{FF2B5EF4-FFF2-40B4-BE49-F238E27FC236}">
                <a16:creationId xmlns:a16="http://schemas.microsoft.com/office/drawing/2014/main" id="{1F419967-6291-42BD-A540-92BE1B18DD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6" name="Tijdelijke aanduiding voor voettekst 4">
            <a:extLst>
              <a:ext uri="{FF2B5EF4-FFF2-40B4-BE49-F238E27FC236}">
                <a16:creationId xmlns:a16="http://schemas.microsoft.com/office/drawing/2014/main" id="{6E10FA62-2776-0DF8-5533-2049EAB85A35}"/>
              </a:ext>
            </a:extLst>
          </p:cNvPr>
          <p:cNvSpPr>
            <a:spLocks noGrp="1"/>
          </p:cNvSpPr>
          <p:nvPr>
            <p:ph type="ftr" sz="quarter" idx="3"/>
          </p:nvPr>
        </p:nvSpPr>
        <p:spPr>
          <a:xfrm>
            <a:off x="838200" y="6346415"/>
            <a:ext cx="8530480" cy="249385"/>
          </a:xfrm>
          <a:prstGeom prst="rect">
            <a:avLst/>
          </a:prstGeom>
        </p:spPr>
        <p:txBody>
          <a:bodyPr/>
          <a:lstStyle>
            <a:lvl1pPr algn="l">
              <a:defRPr sz="1100">
                <a:solidFill>
                  <a:schemeClr val="bg1">
                    <a:lumMod val="50000"/>
                  </a:schemeClr>
                </a:solidFill>
              </a:defRPr>
            </a:lvl1pPr>
          </a:lstStyle>
          <a:p>
            <a:r>
              <a:rPr lang="en-US"/>
              <a:t>Essentie RGS</a:t>
            </a:r>
            <a:endParaRPr lang="en-US" dirty="0"/>
          </a:p>
        </p:txBody>
      </p:sp>
      <p:sp>
        <p:nvSpPr>
          <p:cNvPr id="8" name="Tijdelijke aanduiding voor dianummer 5">
            <a:extLst>
              <a:ext uri="{FF2B5EF4-FFF2-40B4-BE49-F238E27FC236}">
                <a16:creationId xmlns:a16="http://schemas.microsoft.com/office/drawing/2014/main" id="{7E8B34BD-9B7E-17C4-C8BF-52A3B7896363}"/>
              </a:ext>
            </a:extLst>
          </p:cNvPr>
          <p:cNvSpPr>
            <a:spLocks noGrp="1"/>
          </p:cNvSpPr>
          <p:nvPr>
            <p:ph type="sldNum" sz="quarter" idx="4"/>
          </p:nvPr>
        </p:nvSpPr>
        <p:spPr>
          <a:xfrm>
            <a:off x="251699" y="6346415"/>
            <a:ext cx="688828" cy="249385"/>
          </a:xfrm>
          <a:prstGeom prst="rect">
            <a:avLst/>
          </a:prstGeom>
        </p:spPr>
        <p:txBody>
          <a:bodyPr/>
          <a:lstStyle>
            <a:lvl1pPr algn="l">
              <a:defRPr sz="1100">
                <a:solidFill>
                  <a:schemeClr val="bg1">
                    <a:lumMod val="50000"/>
                  </a:schemeClr>
                </a:solidFill>
              </a:defRPr>
            </a:lvl1pPr>
          </a:lstStyle>
          <a:p>
            <a:fld id="{3791B55C-AF80-4832-9F30-D17887273875}" type="slidenum">
              <a:rPr lang="en-US" smtClean="0"/>
              <a:pPr/>
              <a:t>‹nr.›</a:t>
            </a:fld>
            <a:endParaRPr lang="en-US" dirty="0"/>
          </a:p>
        </p:txBody>
      </p:sp>
    </p:spTree>
    <p:extLst>
      <p:ext uri="{BB962C8B-B14F-4D97-AF65-F5344CB8AC3E}">
        <p14:creationId xmlns:p14="http://schemas.microsoft.com/office/powerpoint/2010/main" val="17963997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357ABA-A650-4FB8-92C4-F17D3020ACC7}"/>
              </a:ext>
            </a:extLst>
          </p:cNvPr>
          <p:cNvSpPr>
            <a:spLocks noGrp="1"/>
          </p:cNvSpPr>
          <p:nvPr>
            <p:ph type="title"/>
          </p:nvPr>
        </p:nvSpPr>
        <p:spPr/>
        <p:txBody>
          <a:bodyPr/>
          <a:lstStyle/>
          <a:p>
            <a:r>
              <a:rPr lang="nl-NL"/>
              <a:t>Klik om stijl te bewerken</a:t>
            </a:r>
            <a:endParaRPr lang="en-US"/>
          </a:p>
        </p:txBody>
      </p:sp>
      <p:sp>
        <p:nvSpPr>
          <p:cNvPr id="3" name="Tijdelijke aanduiding voor verticale tekst 2">
            <a:extLst>
              <a:ext uri="{FF2B5EF4-FFF2-40B4-BE49-F238E27FC236}">
                <a16:creationId xmlns:a16="http://schemas.microsoft.com/office/drawing/2014/main" id="{683FCD07-26BB-4A21-B2E4-346F52B95098}"/>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ijdelijke aanduiding voor voettekst 4">
            <a:extLst>
              <a:ext uri="{FF2B5EF4-FFF2-40B4-BE49-F238E27FC236}">
                <a16:creationId xmlns:a16="http://schemas.microsoft.com/office/drawing/2014/main" id="{B9BF047E-8AB9-D275-1196-C96E6F7281AD}"/>
              </a:ext>
            </a:extLst>
          </p:cNvPr>
          <p:cNvSpPr>
            <a:spLocks noGrp="1"/>
          </p:cNvSpPr>
          <p:nvPr>
            <p:ph type="ftr" sz="quarter" idx="3"/>
          </p:nvPr>
        </p:nvSpPr>
        <p:spPr>
          <a:xfrm>
            <a:off x="838200" y="6346415"/>
            <a:ext cx="8530480" cy="249385"/>
          </a:xfrm>
          <a:prstGeom prst="rect">
            <a:avLst/>
          </a:prstGeom>
        </p:spPr>
        <p:txBody>
          <a:bodyPr/>
          <a:lstStyle>
            <a:lvl1pPr algn="l">
              <a:defRPr sz="1100">
                <a:solidFill>
                  <a:schemeClr val="bg1">
                    <a:lumMod val="50000"/>
                  </a:schemeClr>
                </a:solidFill>
              </a:defRPr>
            </a:lvl1pPr>
          </a:lstStyle>
          <a:p>
            <a:r>
              <a:rPr lang="en-US"/>
              <a:t>Essentie RGS</a:t>
            </a:r>
            <a:endParaRPr lang="en-US" dirty="0"/>
          </a:p>
        </p:txBody>
      </p:sp>
      <p:sp>
        <p:nvSpPr>
          <p:cNvPr id="7" name="Tijdelijke aanduiding voor dianummer 5">
            <a:extLst>
              <a:ext uri="{FF2B5EF4-FFF2-40B4-BE49-F238E27FC236}">
                <a16:creationId xmlns:a16="http://schemas.microsoft.com/office/drawing/2014/main" id="{090F2FA4-9A4E-C997-EDDB-5DB998B656DF}"/>
              </a:ext>
            </a:extLst>
          </p:cNvPr>
          <p:cNvSpPr>
            <a:spLocks noGrp="1"/>
          </p:cNvSpPr>
          <p:nvPr>
            <p:ph type="sldNum" sz="quarter" idx="4"/>
          </p:nvPr>
        </p:nvSpPr>
        <p:spPr>
          <a:xfrm>
            <a:off x="251699" y="6346415"/>
            <a:ext cx="688828" cy="249385"/>
          </a:xfrm>
          <a:prstGeom prst="rect">
            <a:avLst/>
          </a:prstGeom>
        </p:spPr>
        <p:txBody>
          <a:bodyPr/>
          <a:lstStyle>
            <a:lvl1pPr algn="l">
              <a:defRPr sz="1100">
                <a:solidFill>
                  <a:schemeClr val="bg1">
                    <a:lumMod val="50000"/>
                  </a:schemeClr>
                </a:solidFill>
              </a:defRPr>
            </a:lvl1pPr>
          </a:lstStyle>
          <a:p>
            <a:fld id="{3791B55C-AF80-4832-9F30-D17887273875}" type="slidenum">
              <a:rPr lang="en-US" smtClean="0"/>
              <a:pPr/>
              <a:t>‹nr.›</a:t>
            </a:fld>
            <a:endParaRPr lang="en-US" dirty="0"/>
          </a:p>
        </p:txBody>
      </p:sp>
    </p:spTree>
    <p:extLst>
      <p:ext uri="{BB962C8B-B14F-4D97-AF65-F5344CB8AC3E}">
        <p14:creationId xmlns:p14="http://schemas.microsoft.com/office/powerpoint/2010/main" val="38306652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74A4ACFF-0713-4B2B-8168-09F736812836}"/>
              </a:ext>
            </a:extLst>
          </p:cNvPr>
          <p:cNvSpPr>
            <a:spLocks noGrp="1"/>
          </p:cNvSpPr>
          <p:nvPr>
            <p:ph type="title" orient="vert"/>
          </p:nvPr>
        </p:nvSpPr>
        <p:spPr>
          <a:xfrm>
            <a:off x="8724900" y="365125"/>
            <a:ext cx="2628900" cy="5811838"/>
          </a:xfrm>
        </p:spPr>
        <p:txBody>
          <a:bodyPr vert="eaVert"/>
          <a:lstStyle/>
          <a:p>
            <a:r>
              <a:rPr lang="nl-NL"/>
              <a:t>Klik om stijl te bewerken</a:t>
            </a:r>
            <a:endParaRPr lang="en-US"/>
          </a:p>
        </p:txBody>
      </p:sp>
      <p:sp>
        <p:nvSpPr>
          <p:cNvPr id="3" name="Tijdelijke aanduiding voor verticale tekst 2">
            <a:extLst>
              <a:ext uri="{FF2B5EF4-FFF2-40B4-BE49-F238E27FC236}">
                <a16:creationId xmlns:a16="http://schemas.microsoft.com/office/drawing/2014/main" id="{6B0188B8-A8C4-4FEC-90E9-BA985A8824DE}"/>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ijdelijke aanduiding voor voettekst 4">
            <a:extLst>
              <a:ext uri="{FF2B5EF4-FFF2-40B4-BE49-F238E27FC236}">
                <a16:creationId xmlns:a16="http://schemas.microsoft.com/office/drawing/2014/main" id="{7DEFAEB8-128B-A6F6-10C8-2B40D7EDDBB8}"/>
              </a:ext>
            </a:extLst>
          </p:cNvPr>
          <p:cNvSpPr>
            <a:spLocks noGrp="1"/>
          </p:cNvSpPr>
          <p:nvPr>
            <p:ph type="ftr" sz="quarter" idx="3"/>
          </p:nvPr>
        </p:nvSpPr>
        <p:spPr>
          <a:xfrm>
            <a:off x="838200" y="6346415"/>
            <a:ext cx="8530480" cy="249385"/>
          </a:xfrm>
          <a:prstGeom prst="rect">
            <a:avLst/>
          </a:prstGeom>
        </p:spPr>
        <p:txBody>
          <a:bodyPr/>
          <a:lstStyle>
            <a:lvl1pPr algn="l">
              <a:defRPr sz="1100">
                <a:solidFill>
                  <a:schemeClr val="bg1">
                    <a:lumMod val="50000"/>
                  </a:schemeClr>
                </a:solidFill>
              </a:defRPr>
            </a:lvl1pPr>
          </a:lstStyle>
          <a:p>
            <a:r>
              <a:rPr lang="en-US"/>
              <a:t>Essentie RGS</a:t>
            </a:r>
            <a:endParaRPr lang="en-US" dirty="0"/>
          </a:p>
        </p:txBody>
      </p:sp>
      <p:sp>
        <p:nvSpPr>
          <p:cNvPr id="7" name="Tijdelijke aanduiding voor dianummer 5">
            <a:extLst>
              <a:ext uri="{FF2B5EF4-FFF2-40B4-BE49-F238E27FC236}">
                <a16:creationId xmlns:a16="http://schemas.microsoft.com/office/drawing/2014/main" id="{6FD02D6E-B47E-0C6F-4A57-1C4914137EAF}"/>
              </a:ext>
            </a:extLst>
          </p:cNvPr>
          <p:cNvSpPr>
            <a:spLocks noGrp="1"/>
          </p:cNvSpPr>
          <p:nvPr>
            <p:ph type="sldNum" sz="quarter" idx="4"/>
          </p:nvPr>
        </p:nvSpPr>
        <p:spPr>
          <a:xfrm>
            <a:off x="251699" y="6346415"/>
            <a:ext cx="688828" cy="249385"/>
          </a:xfrm>
          <a:prstGeom prst="rect">
            <a:avLst/>
          </a:prstGeom>
        </p:spPr>
        <p:txBody>
          <a:bodyPr/>
          <a:lstStyle>
            <a:lvl1pPr algn="l">
              <a:defRPr sz="1100">
                <a:solidFill>
                  <a:schemeClr val="bg1">
                    <a:lumMod val="50000"/>
                  </a:schemeClr>
                </a:solidFill>
              </a:defRPr>
            </a:lvl1pPr>
          </a:lstStyle>
          <a:p>
            <a:fld id="{3791B55C-AF80-4832-9F30-D17887273875}" type="slidenum">
              <a:rPr lang="en-US" smtClean="0"/>
              <a:pPr/>
              <a:t>‹nr.›</a:t>
            </a:fld>
            <a:endParaRPr lang="en-US" dirty="0"/>
          </a:p>
        </p:txBody>
      </p:sp>
    </p:spTree>
    <p:extLst>
      <p:ext uri="{BB962C8B-B14F-4D97-AF65-F5344CB8AC3E}">
        <p14:creationId xmlns:p14="http://schemas.microsoft.com/office/powerpoint/2010/main" val="2444701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Einddia">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62EDB592-9A04-B7C3-C93D-1AA7BC5D164E}"/>
              </a:ext>
            </a:extLst>
          </p:cNvPr>
          <p:cNvSpPr/>
          <p:nvPr userDrawn="1"/>
        </p:nvSpPr>
        <p:spPr>
          <a:xfrm>
            <a:off x="0" y="1"/>
            <a:ext cx="12192000" cy="68579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2F9FE293-D1F1-5E8B-A7C4-7772BC5349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53167" y="2789444"/>
            <a:ext cx="10438834" cy="2851780"/>
          </a:xfrm>
          <a:prstGeom prst="rect">
            <a:avLst/>
          </a:prstGeom>
          <a:effectLst/>
        </p:spPr>
      </p:pic>
      <p:sp>
        <p:nvSpPr>
          <p:cNvPr id="8" name="Ondertitel 2">
            <a:extLst>
              <a:ext uri="{FF2B5EF4-FFF2-40B4-BE49-F238E27FC236}">
                <a16:creationId xmlns:a16="http://schemas.microsoft.com/office/drawing/2014/main" id="{A7AFDB4F-5318-61B8-B031-8E33856C33CE}"/>
              </a:ext>
            </a:extLst>
          </p:cNvPr>
          <p:cNvSpPr>
            <a:spLocks noGrp="1"/>
          </p:cNvSpPr>
          <p:nvPr>
            <p:ph type="subTitle" idx="1" hasCustomPrompt="1"/>
          </p:nvPr>
        </p:nvSpPr>
        <p:spPr>
          <a:xfrm>
            <a:off x="1" y="862150"/>
            <a:ext cx="12191999" cy="2140378"/>
          </a:xfrm>
        </p:spPr>
        <p:txBody>
          <a:bodyPr>
            <a:normAutofit/>
          </a:bodyPr>
          <a:lstStyle>
            <a:lvl1pPr marL="0" indent="0" algn="ctr">
              <a:buNone/>
              <a:defRPr sz="5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a:t>
            </a:r>
            <a:br>
              <a:rPr lang="nl-NL" dirty="0"/>
            </a:br>
            <a:r>
              <a:rPr lang="nl-NL" dirty="0"/>
              <a:t>van het model te bewerken</a:t>
            </a:r>
            <a:endParaRPr lang="en-US" dirty="0"/>
          </a:p>
        </p:txBody>
      </p:sp>
      <p:pic>
        <p:nvPicPr>
          <p:cNvPr id="9" name="Afbeelding 8">
            <a:extLst>
              <a:ext uri="{FF2B5EF4-FFF2-40B4-BE49-F238E27FC236}">
                <a16:creationId xmlns:a16="http://schemas.microsoft.com/office/drawing/2014/main" id="{8C55C6B0-C14E-E368-8488-E45FBA61D35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75750" y="3264727"/>
            <a:ext cx="4440499" cy="2026718"/>
          </a:xfrm>
          <a:prstGeom prst="rect">
            <a:avLst/>
          </a:prstGeom>
        </p:spPr>
      </p:pic>
    </p:spTree>
    <p:extLst>
      <p:ext uri="{BB962C8B-B14F-4D97-AF65-F5344CB8AC3E}">
        <p14:creationId xmlns:p14="http://schemas.microsoft.com/office/powerpoint/2010/main" val="41121221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Einddia rood">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62EDB592-9A04-B7C3-C93D-1AA7BC5D164E}"/>
              </a:ext>
            </a:extLst>
          </p:cNvPr>
          <p:cNvSpPr/>
          <p:nvPr userDrawn="1"/>
        </p:nvSpPr>
        <p:spPr>
          <a:xfrm>
            <a:off x="0" y="1"/>
            <a:ext cx="12192000" cy="6857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2F9FE293-D1F1-5E8B-A7C4-7772BC5349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53167" y="2789444"/>
            <a:ext cx="10438834" cy="2851780"/>
          </a:xfrm>
          <a:prstGeom prst="rect">
            <a:avLst/>
          </a:prstGeom>
          <a:effectLst/>
        </p:spPr>
      </p:pic>
      <p:sp>
        <p:nvSpPr>
          <p:cNvPr id="8" name="Ondertitel 2">
            <a:extLst>
              <a:ext uri="{FF2B5EF4-FFF2-40B4-BE49-F238E27FC236}">
                <a16:creationId xmlns:a16="http://schemas.microsoft.com/office/drawing/2014/main" id="{A7AFDB4F-5318-61B8-B031-8E33856C33CE}"/>
              </a:ext>
            </a:extLst>
          </p:cNvPr>
          <p:cNvSpPr>
            <a:spLocks noGrp="1"/>
          </p:cNvSpPr>
          <p:nvPr>
            <p:ph type="subTitle" idx="1" hasCustomPrompt="1"/>
          </p:nvPr>
        </p:nvSpPr>
        <p:spPr>
          <a:xfrm>
            <a:off x="1" y="862150"/>
            <a:ext cx="12191999" cy="2140378"/>
          </a:xfrm>
        </p:spPr>
        <p:txBody>
          <a:bodyPr>
            <a:normAutofit/>
          </a:bodyPr>
          <a:lstStyle>
            <a:lvl1pPr marL="0" indent="0" algn="ctr">
              <a:buNone/>
              <a:defRPr sz="5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a:t>
            </a:r>
            <a:br>
              <a:rPr lang="nl-NL" dirty="0"/>
            </a:br>
            <a:r>
              <a:rPr lang="nl-NL" dirty="0"/>
              <a:t>van het model te bewerken</a:t>
            </a:r>
            <a:endParaRPr lang="en-US" dirty="0"/>
          </a:p>
        </p:txBody>
      </p:sp>
      <p:pic>
        <p:nvPicPr>
          <p:cNvPr id="9" name="Afbeelding 8">
            <a:extLst>
              <a:ext uri="{FF2B5EF4-FFF2-40B4-BE49-F238E27FC236}">
                <a16:creationId xmlns:a16="http://schemas.microsoft.com/office/drawing/2014/main" id="{8C55C6B0-C14E-E368-8488-E45FBA61D35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75750" y="3264727"/>
            <a:ext cx="4440499" cy="2026718"/>
          </a:xfrm>
          <a:prstGeom prst="rect">
            <a:avLst/>
          </a:prstGeom>
        </p:spPr>
      </p:pic>
    </p:spTree>
    <p:extLst>
      <p:ext uri="{BB962C8B-B14F-4D97-AF65-F5344CB8AC3E}">
        <p14:creationId xmlns:p14="http://schemas.microsoft.com/office/powerpoint/2010/main" val="31842074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Einddia oranje">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62EDB592-9A04-B7C3-C93D-1AA7BC5D164E}"/>
              </a:ext>
            </a:extLst>
          </p:cNvPr>
          <p:cNvSpPr/>
          <p:nvPr userDrawn="1"/>
        </p:nvSpPr>
        <p:spPr>
          <a:xfrm>
            <a:off x="0" y="1"/>
            <a:ext cx="12192000" cy="685799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2F9FE293-D1F1-5E8B-A7C4-7772BC5349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53167" y="2789444"/>
            <a:ext cx="10438834" cy="2851780"/>
          </a:xfrm>
          <a:prstGeom prst="rect">
            <a:avLst/>
          </a:prstGeom>
          <a:effectLst/>
        </p:spPr>
      </p:pic>
      <p:sp>
        <p:nvSpPr>
          <p:cNvPr id="8" name="Ondertitel 2">
            <a:extLst>
              <a:ext uri="{FF2B5EF4-FFF2-40B4-BE49-F238E27FC236}">
                <a16:creationId xmlns:a16="http://schemas.microsoft.com/office/drawing/2014/main" id="{A7AFDB4F-5318-61B8-B031-8E33856C33CE}"/>
              </a:ext>
            </a:extLst>
          </p:cNvPr>
          <p:cNvSpPr>
            <a:spLocks noGrp="1"/>
          </p:cNvSpPr>
          <p:nvPr>
            <p:ph type="subTitle" idx="1" hasCustomPrompt="1"/>
          </p:nvPr>
        </p:nvSpPr>
        <p:spPr>
          <a:xfrm>
            <a:off x="1" y="862150"/>
            <a:ext cx="12191999" cy="2140378"/>
          </a:xfrm>
        </p:spPr>
        <p:txBody>
          <a:bodyPr>
            <a:normAutofit/>
          </a:bodyPr>
          <a:lstStyle>
            <a:lvl1pPr marL="0" indent="0" algn="ctr">
              <a:buNone/>
              <a:defRPr sz="5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a:t>
            </a:r>
            <a:br>
              <a:rPr lang="nl-NL" dirty="0"/>
            </a:br>
            <a:r>
              <a:rPr lang="nl-NL" dirty="0"/>
              <a:t>van het model te bewerken</a:t>
            </a:r>
            <a:endParaRPr lang="en-US" dirty="0"/>
          </a:p>
        </p:txBody>
      </p:sp>
      <p:pic>
        <p:nvPicPr>
          <p:cNvPr id="9" name="Afbeelding 8">
            <a:extLst>
              <a:ext uri="{FF2B5EF4-FFF2-40B4-BE49-F238E27FC236}">
                <a16:creationId xmlns:a16="http://schemas.microsoft.com/office/drawing/2014/main" id="{8C55C6B0-C14E-E368-8488-E45FBA61D35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75750" y="3264727"/>
            <a:ext cx="4440499" cy="2026718"/>
          </a:xfrm>
          <a:prstGeom prst="rect">
            <a:avLst/>
          </a:prstGeom>
        </p:spPr>
      </p:pic>
    </p:spTree>
    <p:extLst>
      <p:ext uri="{BB962C8B-B14F-4D97-AF65-F5344CB8AC3E}">
        <p14:creationId xmlns:p14="http://schemas.microsoft.com/office/powerpoint/2010/main" val="904675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8230C0F3-6040-4D8D-BEA4-AE785F7B5813}"/>
              </a:ext>
            </a:extLst>
          </p:cNvPr>
          <p:cNvSpPr>
            <a:spLocks noGrp="1"/>
          </p:cNvSpPr>
          <p:nvPr>
            <p:ph type="title"/>
          </p:nvPr>
        </p:nvSpPr>
        <p:spPr>
          <a:xfrm>
            <a:off x="838200" y="271610"/>
            <a:ext cx="10515600" cy="1325563"/>
          </a:xfrm>
          <a:prstGeom prst="rect">
            <a:avLst/>
          </a:prstGeom>
        </p:spPr>
        <p:txBody>
          <a:bodyPr vert="horz" lIns="91440" tIns="45720" rIns="91440" bIns="45720" rtlCol="0" anchor="ctr">
            <a:normAutofit/>
          </a:bodyPr>
          <a:lstStyle/>
          <a:p>
            <a:r>
              <a:rPr lang="nl-NL" dirty="0"/>
              <a:t>Klik om stijl te bewerken</a:t>
            </a:r>
            <a:endParaRPr lang="en-US" dirty="0"/>
          </a:p>
        </p:txBody>
      </p:sp>
      <p:sp>
        <p:nvSpPr>
          <p:cNvPr id="3" name="Tijdelijke aanduiding voor tekst 2">
            <a:extLst>
              <a:ext uri="{FF2B5EF4-FFF2-40B4-BE49-F238E27FC236}">
                <a16:creationId xmlns:a16="http://schemas.microsoft.com/office/drawing/2014/main" id="{4A5106F6-6EB4-4D77-A572-A0A76B864A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pic>
        <p:nvPicPr>
          <p:cNvPr id="7" name="Afbeelding 6">
            <a:extLst>
              <a:ext uri="{FF2B5EF4-FFF2-40B4-BE49-F238E27FC236}">
                <a16:creationId xmlns:a16="http://schemas.microsoft.com/office/drawing/2014/main" id="{46A00369-2E5B-4848-AED0-C03CF96063B1}"/>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0398449" y="5736274"/>
            <a:ext cx="1336807" cy="610141"/>
          </a:xfrm>
          <a:prstGeom prst="rect">
            <a:avLst/>
          </a:prstGeom>
        </p:spPr>
      </p:pic>
      <p:sp>
        <p:nvSpPr>
          <p:cNvPr id="6" name="Tijdelijke aanduiding voor voettekst 4">
            <a:extLst>
              <a:ext uri="{FF2B5EF4-FFF2-40B4-BE49-F238E27FC236}">
                <a16:creationId xmlns:a16="http://schemas.microsoft.com/office/drawing/2014/main" id="{E9A14A40-7BA1-D387-B04B-4F9C48F9B310}"/>
              </a:ext>
            </a:extLst>
          </p:cNvPr>
          <p:cNvSpPr>
            <a:spLocks noGrp="1"/>
          </p:cNvSpPr>
          <p:nvPr>
            <p:ph type="ftr" sz="quarter" idx="3"/>
          </p:nvPr>
        </p:nvSpPr>
        <p:spPr>
          <a:xfrm>
            <a:off x="838200" y="6346415"/>
            <a:ext cx="8530480" cy="249385"/>
          </a:xfrm>
          <a:prstGeom prst="rect">
            <a:avLst/>
          </a:prstGeom>
        </p:spPr>
        <p:txBody>
          <a:bodyPr/>
          <a:lstStyle>
            <a:lvl1pPr algn="l">
              <a:defRPr sz="1100">
                <a:solidFill>
                  <a:schemeClr val="bg1">
                    <a:lumMod val="50000"/>
                  </a:schemeClr>
                </a:solidFill>
              </a:defRPr>
            </a:lvl1pPr>
          </a:lstStyle>
          <a:p>
            <a:r>
              <a:rPr lang="en-US"/>
              <a:t>Essentie RGS</a:t>
            </a:r>
            <a:endParaRPr lang="en-US" dirty="0"/>
          </a:p>
        </p:txBody>
      </p:sp>
      <p:sp>
        <p:nvSpPr>
          <p:cNvPr id="8" name="Tijdelijke aanduiding voor dianummer 5">
            <a:extLst>
              <a:ext uri="{FF2B5EF4-FFF2-40B4-BE49-F238E27FC236}">
                <a16:creationId xmlns:a16="http://schemas.microsoft.com/office/drawing/2014/main" id="{BD9C501A-C3FC-090D-441F-5A2FFBC68569}"/>
              </a:ext>
            </a:extLst>
          </p:cNvPr>
          <p:cNvSpPr>
            <a:spLocks noGrp="1"/>
          </p:cNvSpPr>
          <p:nvPr>
            <p:ph type="sldNum" sz="quarter" idx="4"/>
          </p:nvPr>
        </p:nvSpPr>
        <p:spPr>
          <a:xfrm>
            <a:off x="251699" y="6346415"/>
            <a:ext cx="688828" cy="249385"/>
          </a:xfrm>
          <a:prstGeom prst="rect">
            <a:avLst/>
          </a:prstGeom>
        </p:spPr>
        <p:txBody>
          <a:bodyPr/>
          <a:lstStyle>
            <a:lvl1pPr algn="l">
              <a:defRPr sz="1100">
                <a:solidFill>
                  <a:schemeClr val="bg1">
                    <a:lumMod val="50000"/>
                  </a:schemeClr>
                </a:solidFill>
              </a:defRPr>
            </a:lvl1pPr>
          </a:lstStyle>
          <a:p>
            <a:fld id="{3791B55C-AF80-4832-9F30-D17887273875}" type="slidenum">
              <a:rPr lang="en-US" smtClean="0"/>
              <a:pPr/>
              <a:t>‹nr.›</a:t>
            </a:fld>
            <a:endParaRPr lang="en-US" dirty="0"/>
          </a:p>
        </p:txBody>
      </p:sp>
      <p:cxnSp>
        <p:nvCxnSpPr>
          <p:cNvPr id="5" name="Rechte verbindingslijn 4">
            <a:extLst>
              <a:ext uri="{FF2B5EF4-FFF2-40B4-BE49-F238E27FC236}">
                <a16:creationId xmlns:a16="http://schemas.microsoft.com/office/drawing/2014/main" id="{F9C3CD0B-6362-556B-B3CD-B18A6EA2CA1C}"/>
              </a:ext>
            </a:extLst>
          </p:cNvPr>
          <p:cNvCxnSpPr>
            <a:cxnSpLocks/>
          </p:cNvCxnSpPr>
          <p:nvPr userDrawn="1"/>
        </p:nvCxnSpPr>
        <p:spPr>
          <a:xfrm>
            <a:off x="940527" y="6346415"/>
            <a:ext cx="897679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935468"/>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49" r:id="rId4"/>
    <p:sldLayoutId id="2147483660" r:id="rId5"/>
    <p:sldLayoutId id="2147483650" r:id="rId6"/>
    <p:sldLayoutId id="2147483651" r:id="rId7"/>
    <p:sldLayoutId id="2147483652" r:id="rId8"/>
    <p:sldLayoutId id="2147483654" r:id="rId9"/>
    <p:sldLayoutId id="2147483655" r:id="rId10"/>
    <p:sldLayoutId id="2147483656" r:id="rId11"/>
    <p:sldLayoutId id="2147483657" r:id="rId12"/>
    <p:sldLayoutId id="2147483658" r:id="rId13"/>
    <p:sldLayoutId id="2147483659" r:id="rId14"/>
    <p:sldLayoutId id="2147483661" r:id="rId15"/>
    <p:sldLayoutId id="2147483662" r:id="rId16"/>
    <p:sldLayoutId id="2147483663" r:id="rId17"/>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mj-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mj-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j-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Raleway" panose="020B0803030101060003" pitchFamily="34" charset="0"/>
          <a:ea typeface="Verdana" panose="020B0604030504040204" pitchFamily="34" charset="0"/>
          <a:cs typeface="Raleway" panose="020B08030301010600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0.xml"/><Relationship Id="rId1" Type="http://schemas.openxmlformats.org/officeDocument/2006/relationships/slideLayout" Target="../slideLayouts/slideLayout15.xml"/><Relationship Id="rId5" Type="http://schemas.openxmlformats.org/officeDocument/2006/relationships/image" Target="../media/image22.sv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17AEA9C8-371E-44B9-B756-522DEFAD64B0}"/>
              </a:ext>
            </a:extLst>
          </p:cNvPr>
          <p:cNvSpPr>
            <a:spLocks noGrp="1"/>
          </p:cNvSpPr>
          <p:nvPr>
            <p:ph type="subTitle" idx="1"/>
          </p:nvPr>
        </p:nvSpPr>
        <p:spPr>
          <a:xfrm>
            <a:off x="877931" y="3936599"/>
            <a:ext cx="7495216" cy="1753341"/>
          </a:xfrm>
        </p:spPr>
        <p:txBody>
          <a:bodyPr/>
          <a:lstStyle/>
          <a:p>
            <a:endParaRPr lang="nl-NL" dirty="0"/>
          </a:p>
          <a:p>
            <a:pPr algn="l"/>
            <a:r>
              <a:rPr lang="nl-NL" dirty="0"/>
              <a:t>juni 2022</a:t>
            </a:r>
          </a:p>
        </p:txBody>
      </p:sp>
      <p:pic>
        <p:nvPicPr>
          <p:cNvPr id="6" name="Afbeelding 5">
            <a:extLst>
              <a:ext uri="{FF2B5EF4-FFF2-40B4-BE49-F238E27FC236}">
                <a16:creationId xmlns:a16="http://schemas.microsoft.com/office/drawing/2014/main" id="{3414F58C-3A69-E2CF-B503-B0D66E62B9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3166" y="1015289"/>
            <a:ext cx="10438834" cy="2851780"/>
          </a:xfrm>
          <a:prstGeom prst="rect">
            <a:avLst/>
          </a:prstGeom>
          <a:effectLst>
            <a:outerShdw blurRad="342900" dist="139700" dir="3900000" algn="tl" rotWithShape="0">
              <a:prstClr val="black">
                <a:alpha val="26000"/>
              </a:prstClr>
            </a:outerShdw>
          </a:effectLst>
        </p:spPr>
      </p:pic>
      <p:sp>
        <p:nvSpPr>
          <p:cNvPr id="4" name="Titel 3">
            <a:extLst>
              <a:ext uri="{FF2B5EF4-FFF2-40B4-BE49-F238E27FC236}">
                <a16:creationId xmlns:a16="http://schemas.microsoft.com/office/drawing/2014/main" id="{8A7A62F3-E65A-4258-823C-C5F92C120109}"/>
              </a:ext>
            </a:extLst>
          </p:cNvPr>
          <p:cNvSpPr>
            <a:spLocks noGrp="1"/>
          </p:cNvSpPr>
          <p:nvPr>
            <p:ph type="ctrTitle" idx="4294967295"/>
          </p:nvPr>
        </p:nvSpPr>
        <p:spPr>
          <a:xfrm>
            <a:off x="3242300" y="1320010"/>
            <a:ext cx="4901656" cy="2317151"/>
          </a:xfrm>
        </p:spPr>
        <p:txBody>
          <a:bodyPr/>
          <a:lstStyle/>
          <a:p>
            <a:pPr algn="l"/>
            <a:r>
              <a:rPr lang="nl-NL" dirty="0"/>
              <a:t>Introductie </a:t>
            </a:r>
            <a:br>
              <a:rPr lang="nl-NL" dirty="0"/>
            </a:br>
            <a:r>
              <a:rPr lang="nl-NL" dirty="0"/>
              <a:t>Resultaatgericht</a:t>
            </a:r>
            <a:br>
              <a:rPr lang="nl-NL" dirty="0"/>
            </a:br>
            <a:r>
              <a:rPr lang="nl-NL" dirty="0"/>
              <a:t>Samenwerken</a:t>
            </a:r>
          </a:p>
        </p:txBody>
      </p:sp>
      <p:pic>
        <p:nvPicPr>
          <p:cNvPr id="10" name="Afbeelding 9" descr="Afbeelding met gebouw, venster, dak&#10;&#10;Automatisch gegenereerde beschrijving">
            <a:extLst>
              <a:ext uri="{FF2B5EF4-FFF2-40B4-BE49-F238E27FC236}">
                <a16:creationId xmlns:a16="http://schemas.microsoft.com/office/drawing/2014/main" id="{2374D967-845D-8000-3356-869768397D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83268" y="0"/>
            <a:ext cx="3511132" cy="6858000"/>
          </a:xfrm>
          <a:prstGeom prst="rect">
            <a:avLst/>
          </a:prstGeom>
        </p:spPr>
      </p:pic>
      <p:sp>
        <p:nvSpPr>
          <p:cNvPr id="8" name="Tijdelijke aanduiding voor voettekst 7">
            <a:extLst>
              <a:ext uri="{FF2B5EF4-FFF2-40B4-BE49-F238E27FC236}">
                <a16:creationId xmlns:a16="http://schemas.microsoft.com/office/drawing/2014/main" id="{8078C705-18E7-EA4B-97F4-76D2C5891450}"/>
              </a:ext>
            </a:extLst>
          </p:cNvPr>
          <p:cNvSpPr>
            <a:spLocks noGrp="1"/>
          </p:cNvSpPr>
          <p:nvPr>
            <p:ph type="ftr" sz="quarter" idx="3"/>
          </p:nvPr>
        </p:nvSpPr>
        <p:spPr/>
        <p:txBody>
          <a:bodyPr/>
          <a:lstStyle/>
          <a:p>
            <a:r>
              <a:rPr lang="en-US"/>
              <a:t>Essentie RGS</a:t>
            </a:r>
            <a:endParaRPr lang="en-US" dirty="0"/>
          </a:p>
        </p:txBody>
      </p:sp>
      <p:sp>
        <p:nvSpPr>
          <p:cNvPr id="11" name="Tijdelijke aanduiding voor dianummer 10">
            <a:extLst>
              <a:ext uri="{FF2B5EF4-FFF2-40B4-BE49-F238E27FC236}">
                <a16:creationId xmlns:a16="http://schemas.microsoft.com/office/drawing/2014/main" id="{FC4A1970-C57C-C779-D22B-78900EB4E51A}"/>
              </a:ext>
            </a:extLst>
          </p:cNvPr>
          <p:cNvSpPr>
            <a:spLocks noGrp="1"/>
          </p:cNvSpPr>
          <p:nvPr>
            <p:ph type="sldNum" sz="quarter" idx="4"/>
          </p:nvPr>
        </p:nvSpPr>
        <p:spPr/>
        <p:txBody>
          <a:bodyPr/>
          <a:lstStyle/>
          <a:p>
            <a:fld id="{3791B55C-AF80-4832-9F30-D17887273875}" type="slidenum">
              <a:rPr lang="en-US" smtClean="0"/>
              <a:pPr/>
              <a:t>1</a:t>
            </a:fld>
            <a:endParaRPr lang="en-US" dirty="0"/>
          </a:p>
        </p:txBody>
      </p:sp>
    </p:spTree>
    <p:extLst>
      <p:ext uri="{BB962C8B-B14F-4D97-AF65-F5344CB8AC3E}">
        <p14:creationId xmlns:p14="http://schemas.microsoft.com/office/powerpoint/2010/main" val="174247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9E3EB-8155-4A8B-B130-7D8AD8B798EA}"/>
              </a:ext>
            </a:extLst>
          </p:cNvPr>
          <p:cNvSpPr>
            <a:spLocks noGrp="1"/>
          </p:cNvSpPr>
          <p:nvPr>
            <p:ph type="title"/>
          </p:nvPr>
        </p:nvSpPr>
        <p:spPr/>
        <p:txBody>
          <a:bodyPr/>
          <a:lstStyle/>
          <a:p>
            <a:r>
              <a:rPr lang="nl-NL" dirty="0"/>
              <a:t>Inhoud</a:t>
            </a:r>
            <a:endParaRPr lang="en-US" dirty="0"/>
          </a:p>
        </p:txBody>
      </p:sp>
      <p:sp>
        <p:nvSpPr>
          <p:cNvPr id="3" name="Tijdelijke aanduiding voor inhoud 2">
            <a:extLst>
              <a:ext uri="{FF2B5EF4-FFF2-40B4-BE49-F238E27FC236}">
                <a16:creationId xmlns:a16="http://schemas.microsoft.com/office/drawing/2014/main" id="{95D2D42D-5197-4EDB-A746-82C27B9CC4B6}"/>
              </a:ext>
            </a:extLst>
          </p:cNvPr>
          <p:cNvSpPr>
            <a:spLocks noGrp="1"/>
          </p:cNvSpPr>
          <p:nvPr>
            <p:ph idx="1"/>
          </p:nvPr>
        </p:nvSpPr>
        <p:spPr>
          <a:xfrm>
            <a:off x="838200" y="1597173"/>
            <a:ext cx="10515600" cy="4579790"/>
          </a:xfrm>
        </p:spPr>
        <p:txBody>
          <a:bodyPr/>
          <a:lstStyle/>
          <a:p>
            <a:r>
              <a:rPr lang="nl-NL" sz="2400" dirty="0">
                <a:latin typeface="+mn-lt"/>
              </a:rPr>
              <a:t>Maatschappelijke woon- en bouwopgave</a:t>
            </a:r>
          </a:p>
          <a:p>
            <a:r>
              <a:rPr lang="nl-NL" sz="2400" dirty="0">
                <a:latin typeface="+mn-lt"/>
              </a:rPr>
              <a:t>Werksoorten en integrale aanpak</a:t>
            </a:r>
          </a:p>
          <a:p>
            <a:r>
              <a:rPr lang="nl-NL" sz="2400" dirty="0">
                <a:latin typeface="+mn-lt"/>
              </a:rPr>
              <a:t>Essentie RGS</a:t>
            </a:r>
          </a:p>
          <a:p>
            <a:r>
              <a:rPr lang="nl-NL" sz="2400" dirty="0">
                <a:latin typeface="+mn-lt"/>
              </a:rPr>
              <a:t>Waarom samen?</a:t>
            </a:r>
          </a:p>
          <a:p>
            <a:r>
              <a:rPr lang="nl-NL" sz="2400" dirty="0">
                <a:latin typeface="+mn-lt"/>
              </a:rPr>
              <a:t>Inkoop- &amp; samenwerkingsvormen</a:t>
            </a:r>
          </a:p>
          <a:p>
            <a:r>
              <a:rPr lang="nl-NL" sz="2400" dirty="0">
                <a:latin typeface="+mn-lt"/>
              </a:rPr>
              <a:t>Rollen opdrachtgever &amp; opdrachtnemer</a:t>
            </a:r>
          </a:p>
          <a:p>
            <a:r>
              <a:rPr lang="nl-NL" sz="2400" dirty="0">
                <a:latin typeface="+mn-lt"/>
              </a:rPr>
              <a:t>Is het simpel? Nee!</a:t>
            </a:r>
          </a:p>
          <a:p>
            <a:r>
              <a:rPr lang="nl-NL" sz="2400" dirty="0">
                <a:latin typeface="+mn-lt"/>
              </a:rPr>
              <a:t>Zelf aan de slag</a:t>
            </a:r>
          </a:p>
          <a:p>
            <a:endParaRPr lang="nl-NL" dirty="0"/>
          </a:p>
          <a:p>
            <a:endParaRPr lang="nl-NL" dirty="0"/>
          </a:p>
          <a:p>
            <a:endParaRPr lang="nl-NL" dirty="0"/>
          </a:p>
          <a:p>
            <a:endParaRPr lang="nl-NL" dirty="0"/>
          </a:p>
          <a:p>
            <a:endParaRPr lang="en-US" dirty="0"/>
          </a:p>
        </p:txBody>
      </p:sp>
      <p:sp>
        <p:nvSpPr>
          <p:cNvPr id="7" name="Tijdelijke aanduiding voor voettekst 6">
            <a:extLst>
              <a:ext uri="{FF2B5EF4-FFF2-40B4-BE49-F238E27FC236}">
                <a16:creationId xmlns:a16="http://schemas.microsoft.com/office/drawing/2014/main" id="{56A519BC-09E3-8F0C-0D65-3C0837CE19E9}"/>
              </a:ext>
            </a:extLst>
          </p:cNvPr>
          <p:cNvSpPr>
            <a:spLocks noGrp="1"/>
          </p:cNvSpPr>
          <p:nvPr>
            <p:ph type="ftr" sz="quarter" idx="3"/>
          </p:nvPr>
        </p:nvSpPr>
        <p:spPr/>
        <p:txBody>
          <a:bodyPr/>
          <a:lstStyle/>
          <a:p>
            <a:r>
              <a:rPr lang="en-US"/>
              <a:t>Essentie RGS</a:t>
            </a:r>
            <a:endParaRPr lang="en-US" dirty="0"/>
          </a:p>
        </p:txBody>
      </p:sp>
      <p:sp>
        <p:nvSpPr>
          <p:cNvPr id="9" name="Tijdelijke aanduiding voor dianummer 8">
            <a:extLst>
              <a:ext uri="{FF2B5EF4-FFF2-40B4-BE49-F238E27FC236}">
                <a16:creationId xmlns:a16="http://schemas.microsoft.com/office/drawing/2014/main" id="{ECCB57E6-F214-304D-8DF0-3207180F1E79}"/>
              </a:ext>
            </a:extLst>
          </p:cNvPr>
          <p:cNvSpPr>
            <a:spLocks noGrp="1"/>
          </p:cNvSpPr>
          <p:nvPr>
            <p:ph type="sldNum" sz="quarter" idx="4"/>
          </p:nvPr>
        </p:nvSpPr>
        <p:spPr/>
        <p:txBody>
          <a:bodyPr/>
          <a:lstStyle/>
          <a:p>
            <a:fld id="{3791B55C-AF80-4832-9F30-D17887273875}" type="slidenum">
              <a:rPr lang="en-US" smtClean="0"/>
              <a:pPr/>
              <a:t>2</a:t>
            </a:fld>
            <a:endParaRPr lang="en-US" dirty="0"/>
          </a:p>
        </p:txBody>
      </p:sp>
    </p:spTree>
    <p:extLst>
      <p:ext uri="{BB962C8B-B14F-4D97-AF65-F5344CB8AC3E}">
        <p14:creationId xmlns:p14="http://schemas.microsoft.com/office/powerpoint/2010/main" val="350972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1A42C5-BDB4-445E-A011-541E4E46DD53}"/>
              </a:ext>
            </a:extLst>
          </p:cNvPr>
          <p:cNvSpPr>
            <a:spLocks noGrp="1"/>
          </p:cNvSpPr>
          <p:nvPr>
            <p:ph type="title"/>
          </p:nvPr>
        </p:nvSpPr>
        <p:spPr/>
        <p:txBody>
          <a:bodyPr/>
          <a:lstStyle/>
          <a:p>
            <a:r>
              <a:rPr lang="nl-NL"/>
              <a:t>Maatschappelijke Woon- en Bouwopgave</a:t>
            </a:r>
          </a:p>
        </p:txBody>
      </p:sp>
      <p:sp>
        <p:nvSpPr>
          <p:cNvPr id="3" name="Tijdelijke aanduiding voor inhoud 2">
            <a:extLst>
              <a:ext uri="{FF2B5EF4-FFF2-40B4-BE49-F238E27FC236}">
                <a16:creationId xmlns:a16="http://schemas.microsoft.com/office/drawing/2014/main" id="{6B8A8ABD-F4E2-47CD-9A75-5C6746C97D00}"/>
              </a:ext>
            </a:extLst>
          </p:cNvPr>
          <p:cNvSpPr>
            <a:spLocks noGrp="1"/>
          </p:cNvSpPr>
          <p:nvPr>
            <p:ph idx="1"/>
          </p:nvPr>
        </p:nvSpPr>
        <p:spPr>
          <a:xfrm>
            <a:off x="838200" y="1544856"/>
            <a:ext cx="6385560" cy="4677878"/>
          </a:xfrm>
        </p:spPr>
        <p:txBody>
          <a:bodyPr>
            <a:normAutofit/>
          </a:bodyPr>
          <a:lstStyle/>
          <a:p>
            <a:pPr marL="0" indent="0">
              <a:buNone/>
            </a:pPr>
            <a:r>
              <a:rPr lang="nl-NL" sz="1900" b="1" dirty="0"/>
              <a:t>Volkshuisvesting heeft prioriteit</a:t>
            </a:r>
          </a:p>
          <a:p>
            <a:r>
              <a:rPr lang="nl-NL" sz="1600" dirty="0"/>
              <a:t>Wooncrisis: enorme schaarste betaalbare woningen, eerlijke verdeling woonruimte</a:t>
            </a:r>
          </a:p>
          <a:p>
            <a:r>
              <a:rPr lang="nl-NL" sz="1600" dirty="0"/>
              <a:t>Opvoeren van regie en tempo naar 100.000 woningen per jaar</a:t>
            </a:r>
          </a:p>
          <a:p>
            <a:r>
              <a:rPr lang="nl-NL" sz="1600" dirty="0"/>
              <a:t>Ook sturing op kwalitatieve opgave</a:t>
            </a:r>
          </a:p>
          <a:p>
            <a:pPr lvl="1">
              <a:buFont typeface="Courier New" panose="02070309020205020404" pitchFamily="49" charset="0"/>
              <a:buChar char="o"/>
            </a:pPr>
            <a:endParaRPr lang="nl-NL" sz="1900" dirty="0"/>
          </a:p>
          <a:p>
            <a:pPr marL="0" indent="0">
              <a:buNone/>
            </a:pPr>
            <a:r>
              <a:rPr lang="nl-NL" sz="1900" b="1" dirty="0"/>
              <a:t>Uitwerking Nationale Woon- en Bouwagenda</a:t>
            </a:r>
          </a:p>
          <a:p>
            <a:r>
              <a:rPr lang="nl-NL" sz="1600" dirty="0"/>
              <a:t>Huisvesting </a:t>
            </a:r>
            <a:r>
              <a:rPr lang="nl-NL" sz="1600" dirty="0" err="1"/>
              <a:t>aandachtsgroepen</a:t>
            </a:r>
            <a:r>
              <a:rPr lang="nl-NL" sz="1600" dirty="0"/>
              <a:t> en ouderen</a:t>
            </a:r>
          </a:p>
          <a:p>
            <a:r>
              <a:rPr lang="nl-NL" sz="1600" dirty="0"/>
              <a:t>Kwaliteit, duurzaamheid en leefbaarheid</a:t>
            </a:r>
          </a:p>
          <a:p>
            <a:r>
              <a:rPr lang="nl-NL" sz="1600" dirty="0"/>
              <a:t>Keuzes inrichting van Nederland</a:t>
            </a:r>
          </a:p>
          <a:p>
            <a:pPr lvl="1">
              <a:buFont typeface="Courier New" panose="02070309020205020404" pitchFamily="49" charset="0"/>
              <a:buChar char="o"/>
            </a:pPr>
            <a:r>
              <a:rPr lang="nl-NL" sz="1600" i="1" dirty="0"/>
              <a:t>Woningbouw</a:t>
            </a:r>
          </a:p>
          <a:p>
            <a:pPr lvl="1">
              <a:buFont typeface="Courier New" panose="02070309020205020404" pitchFamily="49" charset="0"/>
              <a:buChar char="o"/>
            </a:pPr>
            <a:r>
              <a:rPr lang="nl-NL" sz="1600" i="1" dirty="0"/>
              <a:t>Infrastructuur</a:t>
            </a:r>
          </a:p>
          <a:p>
            <a:pPr lvl="1">
              <a:buFont typeface="Courier New" panose="02070309020205020404" pitchFamily="49" charset="0"/>
              <a:buChar char="o"/>
            </a:pPr>
            <a:r>
              <a:rPr lang="nl-NL" sz="1600" i="1" dirty="0"/>
              <a:t>Natuur, klimaat, energie</a:t>
            </a:r>
          </a:p>
          <a:p>
            <a:pPr lvl="1">
              <a:buFont typeface="Courier New" panose="02070309020205020404" pitchFamily="49" charset="0"/>
              <a:buChar char="o"/>
            </a:pPr>
            <a:r>
              <a:rPr lang="nl-NL" sz="1600" i="1" dirty="0"/>
              <a:t>Economie</a:t>
            </a:r>
          </a:p>
          <a:p>
            <a:pPr lvl="1"/>
            <a:endParaRPr lang="nl-NL" dirty="0"/>
          </a:p>
        </p:txBody>
      </p:sp>
      <p:pic>
        <p:nvPicPr>
          <p:cNvPr id="5" name="Afbeelding 4">
            <a:extLst>
              <a:ext uri="{FF2B5EF4-FFF2-40B4-BE49-F238E27FC236}">
                <a16:creationId xmlns:a16="http://schemas.microsoft.com/office/drawing/2014/main" id="{E19C67CA-7447-43BF-A483-36ECD75AFDC9}"/>
              </a:ext>
            </a:extLst>
          </p:cNvPr>
          <p:cNvPicPr>
            <a:picLocks noChangeAspect="1"/>
          </p:cNvPicPr>
          <p:nvPr/>
        </p:nvPicPr>
        <p:blipFill>
          <a:blip r:embed="rId3"/>
          <a:stretch>
            <a:fillRect/>
          </a:stretch>
        </p:blipFill>
        <p:spPr>
          <a:xfrm>
            <a:off x="7330561" y="1938145"/>
            <a:ext cx="4861439" cy="4919855"/>
          </a:xfrm>
          <a:prstGeom prst="rect">
            <a:avLst/>
          </a:prstGeom>
        </p:spPr>
      </p:pic>
      <p:sp>
        <p:nvSpPr>
          <p:cNvPr id="9" name="Tijdelijke aanduiding voor voettekst 8">
            <a:extLst>
              <a:ext uri="{FF2B5EF4-FFF2-40B4-BE49-F238E27FC236}">
                <a16:creationId xmlns:a16="http://schemas.microsoft.com/office/drawing/2014/main" id="{01D2891A-AAC0-2770-F368-9C472C04B1C7}"/>
              </a:ext>
            </a:extLst>
          </p:cNvPr>
          <p:cNvSpPr>
            <a:spLocks noGrp="1"/>
          </p:cNvSpPr>
          <p:nvPr>
            <p:ph type="ftr" sz="quarter" idx="3"/>
          </p:nvPr>
        </p:nvSpPr>
        <p:spPr/>
        <p:txBody>
          <a:bodyPr/>
          <a:lstStyle/>
          <a:p>
            <a:r>
              <a:rPr lang="en-US"/>
              <a:t>Essentie RGS</a:t>
            </a:r>
            <a:endParaRPr lang="en-US" dirty="0"/>
          </a:p>
        </p:txBody>
      </p:sp>
      <p:sp>
        <p:nvSpPr>
          <p:cNvPr id="10" name="Tijdelijke aanduiding voor dianummer 9">
            <a:extLst>
              <a:ext uri="{FF2B5EF4-FFF2-40B4-BE49-F238E27FC236}">
                <a16:creationId xmlns:a16="http://schemas.microsoft.com/office/drawing/2014/main" id="{DDFAB64C-F642-05AE-77CD-71310551AA5E}"/>
              </a:ext>
            </a:extLst>
          </p:cNvPr>
          <p:cNvSpPr>
            <a:spLocks noGrp="1"/>
          </p:cNvSpPr>
          <p:nvPr>
            <p:ph type="sldNum" sz="quarter" idx="4"/>
          </p:nvPr>
        </p:nvSpPr>
        <p:spPr/>
        <p:txBody>
          <a:bodyPr/>
          <a:lstStyle/>
          <a:p>
            <a:fld id="{3791B55C-AF80-4832-9F30-D17887273875}" type="slidenum">
              <a:rPr lang="en-US" smtClean="0"/>
              <a:pPr/>
              <a:t>3</a:t>
            </a:fld>
            <a:endParaRPr lang="en-US" dirty="0"/>
          </a:p>
        </p:txBody>
      </p:sp>
    </p:spTree>
    <p:extLst>
      <p:ext uri="{BB962C8B-B14F-4D97-AF65-F5344CB8AC3E}">
        <p14:creationId xmlns:p14="http://schemas.microsoft.com/office/powerpoint/2010/main" val="271226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ep 22">
            <a:extLst>
              <a:ext uri="{FF2B5EF4-FFF2-40B4-BE49-F238E27FC236}">
                <a16:creationId xmlns:a16="http://schemas.microsoft.com/office/drawing/2014/main" id="{80F56BEA-B3B9-2DFE-D9C7-C3FCC6762D2D}"/>
              </a:ext>
            </a:extLst>
          </p:cNvPr>
          <p:cNvGrpSpPr/>
          <p:nvPr/>
        </p:nvGrpSpPr>
        <p:grpSpPr>
          <a:xfrm>
            <a:off x="3051208" y="2584383"/>
            <a:ext cx="6891689" cy="3239621"/>
            <a:chOff x="0" y="2584383"/>
            <a:chExt cx="12192000" cy="3239621"/>
          </a:xfrm>
        </p:grpSpPr>
        <p:sp>
          <p:nvSpPr>
            <p:cNvPr id="9" name="Rechthoek 8">
              <a:extLst>
                <a:ext uri="{FF2B5EF4-FFF2-40B4-BE49-F238E27FC236}">
                  <a16:creationId xmlns:a16="http://schemas.microsoft.com/office/drawing/2014/main" id="{AF915FA7-A70A-FA70-8733-9518A45FE4AE}"/>
                </a:ext>
              </a:extLst>
            </p:cNvPr>
            <p:cNvSpPr/>
            <p:nvPr/>
          </p:nvSpPr>
          <p:spPr>
            <a:xfrm>
              <a:off x="0" y="3437135"/>
              <a:ext cx="12192000" cy="581707"/>
            </a:xfrm>
            <a:prstGeom prst="rect">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10">
              <a:extLst>
                <a:ext uri="{FF2B5EF4-FFF2-40B4-BE49-F238E27FC236}">
                  <a16:creationId xmlns:a16="http://schemas.microsoft.com/office/drawing/2014/main" id="{16667B20-C947-9EED-43C1-3FAFE39BD3C5}"/>
                </a:ext>
              </a:extLst>
            </p:cNvPr>
            <p:cNvSpPr/>
            <p:nvPr/>
          </p:nvSpPr>
          <p:spPr>
            <a:xfrm>
              <a:off x="0" y="4085905"/>
              <a:ext cx="12192000" cy="795868"/>
            </a:xfrm>
            <a:prstGeom prst="rect">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 11">
              <a:extLst>
                <a:ext uri="{FF2B5EF4-FFF2-40B4-BE49-F238E27FC236}">
                  <a16:creationId xmlns:a16="http://schemas.microsoft.com/office/drawing/2014/main" id="{93E9A9B6-0B53-DFE4-679B-5256C6537C14}"/>
                </a:ext>
              </a:extLst>
            </p:cNvPr>
            <p:cNvSpPr/>
            <p:nvPr/>
          </p:nvSpPr>
          <p:spPr>
            <a:xfrm>
              <a:off x="0" y="4941957"/>
              <a:ext cx="12192000" cy="411017"/>
            </a:xfrm>
            <a:prstGeom prst="rect">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Rechthoek 12">
              <a:extLst>
                <a:ext uri="{FF2B5EF4-FFF2-40B4-BE49-F238E27FC236}">
                  <a16:creationId xmlns:a16="http://schemas.microsoft.com/office/drawing/2014/main" id="{50AA2333-1850-82A3-1E5D-DAF457ED2990}"/>
                </a:ext>
              </a:extLst>
            </p:cNvPr>
            <p:cNvSpPr/>
            <p:nvPr/>
          </p:nvSpPr>
          <p:spPr>
            <a:xfrm>
              <a:off x="0" y="5412987"/>
              <a:ext cx="12192000" cy="411017"/>
            </a:xfrm>
            <a:prstGeom prst="rect">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E1124992-01AB-63CB-0275-2C6C62AE5DD1}"/>
                </a:ext>
              </a:extLst>
            </p:cNvPr>
            <p:cNvSpPr/>
            <p:nvPr/>
          </p:nvSpPr>
          <p:spPr>
            <a:xfrm>
              <a:off x="0" y="2584383"/>
              <a:ext cx="12192000" cy="789064"/>
            </a:xfrm>
            <a:prstGeom prst="rect">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2" name="Titel 1">
            <a:extLst>
              <a:ext uri="{FF2B5EF4-FFF2-40B4-BE49-F238E27FC236}">
                <a16:creationId xmlns:a16="http://schemas.microsoft.com/office/drawing/2014/main" id="{F73373D9-F9B8-46F8-92C7-BB2ECE41DA1B}"/>
              </a:ext>
            </a:extLst>
          </p:cNvPr>
          <p:cNvSpPr>
            <a:spLocks noGrp="1"/>
          </p:cNvSpPr>
          <p:nvPr>
            <p:ph type="title"/>
          </p:nvPr>
        </p:nvSpPr>
        <p:spPr/>
        <p:txBody>
          <a:bodyPr/>
          <a:lstStyle/>
          <a:p>
            <a:r>
              <a:rPr lang="nl-NL" dirty="0"/>
              <a:t>Werksoorten</a:t>
            </a:r>
            <a:endParaRPr lang="en-US" dirty="0"/>
          </a:p>
        </p:txBody>
      </p:sp>
      <p:sp>
        <p:nvSpPr>
          <p:cNvPr id="3" name="Tijdelijke aanduiding voor inhoud 2">
            <a:extLst>
              <a:ext uri="{FF2B5EF4-FFF2-40B4-BE49-F238E27FC236}">
                <a16:creationId xmlns:a16="http://schemas.microsoft.com/office/drawing/2014/main" id="{B7754392-CC81-434A-A89C-4B018F7632AF}"/>
              </a:ext>
            </a:extLst>
          </p:cNvPr>
          <p:cNvSpPr>
            <a:spLocks noGrp="1"/>
          </p:cNvSpPr>
          <p:nvPr>
            <p:ph idx="1"/>
          </p:nvPr>
        </p:nvSpPr>
        <p:spPr>
          <a:xfrm>
            <a:off x="838200" y="1499407"/>
            <a:ext cx="10515600" cy="1008004"/>
          </a:xfrm>
        </p:spPr>
        <p:txBody>
          <a:bodyPr/>
          <a:lstStyle/>
          <a:p>
            <a:r>
              <a:rPr lang="nl-NL" sz="2000" dirty="0"/>
              <a:t>RGS heeft zijn wortels in het schilderonderhoud</a:t>
            </a:r>
          </a:p>
          <a:p>
            <a:r>
              <a:rPr lang="nl-NL" sz="2000" dirty="0"/>
              <a:t>Inmiddels breder toegepast </a:t>
            </a:r>
          </a:p>
          <a:p>
            <a:pPr lvl="1"/>
            <a:endParaRPr lang="en-US" dirty="0"/>
          </a:p>
        </p:txBody>
      </p:sp>
      <p:sp>
        <p:nvSpPr>
          <p:cNvPr id="8" name="Tijdelijke aanduiding voor voettekst 7">
            <a:extLst>
              <a:ext uri="{FF2B5EF4-FFF2-40B4-BE49-F238E27FC236}">
                <a16:creationId xmlns:a16="http://schemas.microsoft.com/office/drawing/2014/main" id="{1DF31F6B-EE1F-0810-0304-1FE15FAD244C}"/>
              </a:ext>
            </a:extLst>
          </p:cNvPr>
          <p:cNvSpPr>
            <a:spLocks noGrp="1"/>
          </p:cNvSpPr>
          <p:nvPr>
            <p:ph type="ftr" sz="quarter" idx="3"/>
          </p:nvPr>
        </p:nvSpPr>
        <p:spPr/>
        <p:txBody>
          <a:bodyPr/>
          <a:lstStyle/>
          <a:p>
            <a:r>
              <a:rPr lang="en-US" dirty="0" err="1"/>
              <a:t>Essentie</a:t>
            </a:r>
            <a:r>
              <a:rPr lang="en-US" dirty="0"/>
              <a:t> RGS</a:t>
            </a:r>
          </a:p>
        </p:txBody>
      </p:sp>
      <p:sp>
        <p:nvSpPr>
          <p:cNvPr id="10" name="Tijdelijke aanduiding voor dianummer 9">
            <a:extLst>
              <a:ext uri="{FF2B5EF4-FFF2-40B4-BE49-F238E27FC236}">
                <a16:creationId xmlns:a16="http://schemas.microsoft.com/office/drawing/2014/main" id="{17AB9028-B2EE-0E83-809F-584B46DAABFC}"/>
              </a:ext>
            </a:extLst>
          </p:cNvPr>
          <p:cNvSpPr>
            <a:spLocks noGrp="1"/>
          </p:cNvSpPr>
          <p:nvPr>
            <p:ph type="sldNum" sz="quarter" idx="4"/>
          </p:nvPr>
        </p:nvSpPr>
        <p:spPr/>
        <p:txBody>
          <a:bodyPr/>
          <a:lstStyle/>
          <a:p>
            <a:fld id="{3791B55C-AF80-4832-9F30-D17887273875}" type="slidenum">
              <a:rPr lang="en-US" smtClean="0"/>
              <a:pPr/>
              <a:t>4</a:t>
            </a:fld>
            <a:endParaRPr lang="en-US" dirty="0"/>
          </a:p>
        </p:txBody>
      </p:sp>
      <p:sp>
        <p:nvSpPr>
          <p:cNvPr id="6" name="Tijdelijke aanduiding voor inhoud 2">
            <a:extLst>
              <a:ext uri="{FF2B5EF4-FFF2-40B4-BE49-F238E27FC236}">
                <a16:creationId xmlns:a16="http://schemas.microsoft.com/office/drawing/2014/main" id="{EC368831-6AAE-C50F-69CB-CFED53956F40}"/>
              </a:ext>
            </a:extLst>
          </p:cNvPr>
          <p:cNvSpPr txBox="1">
            <a:spLocks/>
          </p:cNvSpPr>
          <p:nvPr/>
        </p:nvSpPr>
        <p:spPr>
          <a:xfrm>
            <a:off x="3141848" y="2620681"/>
            <a:ext cx="6391976" cy="7890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b="0" i="0" kern="1200">
                <a:solidFill>
                  <a:schemeClr val="tx1"/>
                </a:solidFill>
                <a:effectLst/>
                <a:latin typeface="+mn-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b="0" i="0" kern="1200">
                <a:solidFill>
                  <a:schemeClr val="tx1"/>
                </a:solidFill>
                <a:effectLst/>
                <a:latin typeface="+mn-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effectLst/>
                <a:latin typeface="+mn-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effectLst/>
                <a:latin typeface="+mn-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effectLst/>
                <a:latin typeface="+mn-lt"/>
                <a:ea typeface="Verdana" panose="020B0604030504040204" pitchFamily="34" charset="0"/>
                <a:cs typeface="Raleway" panose="020B08030301010600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nl-NL" sz="1400" dirty="0"/>
              <a:t>Ontwikkelen en realiseren van nieuwbouw, waarbij rekening wordt gehouden met de toekomstige kosten en investeringen van het vastgoed over de gehele exploitatieduur</a:t>
            </a:r>
            <a:endParaRPr lang="nl-NL" sz="1600" b="1" dirty="0"/>
          </a:p>
        </p:txBody>
      </p:sp>
      <p:sp>
        <p:nvSpPr>
          <p:cNvPr id="14" name="Tijdelijke aanduiding voor inhoud 2">
            <a:extLst>
              <a:ext uri="{FF2B5EF4-FFF2-40B4-BE49-F238E27FC236}">
                <a16:creationId xmlns:a16="http://schemas.microsoft.com/office/drawing/2014/main" id="{C9BE1850-0906-31F5-0030-2B6F47F1E4CA}"/>
              </a:ext>
            </a:extLst>
          </p:cNvPr>
          <p:cNvSpPr txBox="1">
            <a:spLocks/>
          </p:cNvSpPr>
          <p:nvPr/>
        </p:nvSpPr>
        <p:spPr>
          <a:xfrm>
            <a:off x="3141848" y="3455973"/>
            <a:ext cx="6391976" cy="5436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b="0" i="0" kern="1200">
                <a:solidFill>
                  <a:schemeClr val="tx1"/>
                </a:solidFill>
                <a:effectLst/>
                <a:latin typeface="+mn-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b="0" i="0" kern="1200">
                <a:solidFill>
                  <a:schemeClr val="tx1"/>
                </a:solidFill>
                <a:effectLst/>
                <a:latin typeface="+mn-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effectLst/>
                <a:latin typeface="+mn-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effectLst/>
                <a:latin typeface="+mn-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effectLst/>
                <a:latin typeface="+mn-lt"/>
                <a:ea typeface="Verdana" panose="020B0604030504040204" pitchFamily="34" charset="0"/>
                <a:cs typeface="Raleway" panose="020B08030301010600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nl-NL" sz="1400" dirty="0"/>
              <a:t>In stand houden en levensduur verlengen zoals dagelijks, contract- en planmatig onderhoud</a:t>
            </a:r>
          </a:p>
        </p:txBody>
      </p:sp>
      <p:sp>
        <p:nvSpPr>
          <p:cNvPr id="15" name="Tijdelijke aanduiding voor inhoud 2">
            <a:extLst>
              <a:ext uri="{FF2B5EF4-FFF2-40B4-BE49-F238E27FC236}">
                <a16:creationId xmlns:a16="http://schemas.microsoft.com/office/drawing/2014/main" id="{4B36B717-CAA8-3670-07D7-BC63E61886F5}"/>
              </a:ext>
            </a:extLst>
          </p:cNvPr>
          <p:cNvSpPr txBox="1">
            <a:spLocks/>
          </p:cNvSpPr>
          <p:nvPr/>
        </p:nvSpPr>
        <p:spPr>
          <a:xfrm>
            <a:off x="3141848" y="4115997"/>
            <a:ext cx="6391976" cy="7958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b="0" i="0" kern="1200">
                <a:solidFill>
                  <a:schemeClr val="tx1"/>
                </a:solidFill>
                <a:effectLst/>
                <a:latin typeface="+mn-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b="0" i="0" kern="1200">
                <a:solidFill>
                  <a:schemeClr val="tx1"/>
                </a:solidFill>
                <a:effectLst/>
                <a:latin typeface="+mn-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effectLst/>
                <a:latin typeface="+mn-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effectLst/>
                <a:latin typeface="+mn-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effectLst/>
                <a:latin typeface="+mn-lt"/>
                <a:ea typeface="Verdana" panose="020B0604030504040204" pitchFamily="34" charset="0"/>
                <a:cs typeface="Raleway" panose="020B08030301010600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nl-NL" sz="1400" dirty="0"/>
              <a:t>Renovatie, energetische verbetering en verduurzaming. Meestal inclusief instandhouding zoals groot onderhoud (</a:t>
            </a:r>
            <a:r>
              <a:rPr lang="nl-NL" sz="1400" dirty="0" err="1"/>
              <a:t>langcyclisch</a:t>
            </a:r>
            <a:r>
              <a:rPr lang="nl-NL" sz="1400" dirty="0"/>
              <a:t> PO) en het reguliere (kort- en middellang cyclisch) planmatig onderhoud</a:t>
            </a:r>
          </a:p>
        </p:txBody>
      </p:sp>
      <p:sp>
        <p:nvSpPr>
          <p:cNvPr id="17" name="Tijdelijke aanduiding voor inhoud 2">
            <a:extLst>
              <a:ext uri="{FF2B5EF4-FFF2-40B4-BE49-F238E27FC236}">
                <a16:creationId xmlns:a16="http://schemas.microsoft.com/office/drawing/2014/main" id="{C233DDBD-ADE6-3D6F-90EE-A68C32C4A6F5}"/>
              </a:ext>
            </a:extLst>
          </p:cNvPr>
          <p:cNvSpPr txBox="1">
            <a:spLocks/>
          </p:cNvSpPr>
          <p:nvPr/>
        </p:nvSpPr>
        <p:spPr>
          <a:xfrm>
            <a:off x="3141848" y="4996323"/>
            <a:ext cx="6391976" cy="3759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b="0" i="0" kern="1200">
                <a:solidFill>
                  <a:schemeClr val="tx1"/>
                </a:solidFill>
                <a:effectLst/>
                <a:latin typeface="+mn-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b="0" i="0" kern="1200">
                <a:solidFill>
                  <a:schemeClr val="tx1"/>
                </a:solidFill>
                <a:effectLst/>
                <a:latin typeface="+mn-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effectLst/>
                <a:latin typeface="+mn-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effectLst/>
                <a:latin typeface="+mn-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effectLst/>
                <a:latin typeface="+mn-lt"/>
                <a:ea typeface="Verdana" panose="020B0604030504040204" pitchFamily="34" charset="0"/>
                <a:cs typeface="Raleway" panose="020B08030301010600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nl-NL" sz="1400" dirty="0"/>
              <a:t>Functiewijziging inclusief de bijbehorende opwaardering van het vastgoed</a:t>
            </a:r>
          </a:p>
        </p:txBody>
      </p:sp>
      <p:sp>
        <p:nvSpPr>
          <p:cNvPr id="18" name="Tijdelijke aanduiding voor inhoud 2">
            <a:extLst>
              <a:ext uri="{FF2B5EF4-FFF2-40B4-BE49-F238E27FC236}">
                <a16:creationId xmlns:a16="http://schemas.microsoft.com/office/drawing/2014/main" id="{769DD93C-D824-8511-40A9-F14D2D82DDC7}"/>
              </a:ext>
            </a:extLst>
          </p:cNvPr>
          <p:cNvSpPr txBox="1">
            <a:spLocks/>
          </p:cNvSpPr>
          <p:nvPr/>
        </p:nvSpPr>
        <p:spPr>
          <a:xfrm>
            <a:off x="3137035" y="5470584"/>
            <a:ext cx="6391976" cy="3458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b="0" i="0" kern="1200">
                <a:solidFill>
                  <a:schemeClr val="tx1"/>
                </a:solidFill>
                <a:effectLst/>
                <a:latin typeface="+mn-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b="0" i="0" kern="1200">
                <a:solidFill>
                  <a:schemeClr val="tx1"/>
                </a:solidFill>
                <a:effectLst/>
                <a:latin typeface="+mn-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effectLst/>
                <a:latin typeface="+mn-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effectLst/>
                <a:latin typeface="+mn-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effectLst/>
                <a:latin typeface="+mn-lt"/>
                <a:ea typeface="Verdana" panose="020B0604030504040204" pitchFamily="34" charset="0"/>
                <a:cs typeface="Raleway" panose="020B08030301010600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nl-NL" sz="1400" dirty="0"/>
              <a:t>Start nieuwe cyclus</a:t>
            </a:r>
          </a:p>
          <a:p>
            <a:pPr lvl="1"/>
            <a:endParaRPr lang="nl-NL" sz="1600" b="1" dirty="0"/>
          </a:p>
        </p:txBody>
      </p:sp>
      <p:grpSp>
        <p:nvGrpSpPr>
          <p:cNvPr id="30" name="Groep 29">
            <a:extLst>
              <a:ext uri="{FF2B5EF4-FFF2-40B4-BE49-F238E27FC236}">
                <a16:creationId xmlns:a16="http://schemas.microsoft.com/office/drawing/2014/main" id="{F8E13266-07F6-3693-4DED-A33658103B48}"/>
              </a:ext>
            </a:extLst>
          </p:cNvPr>
          <p:cNvGrpSpPr/>
          <p:nvPr/>
        </p:nvGrpSpPr>
        <p:grpSpPr>
          <a:xfrm>
            <a:off x="940526" y="2584383"/>
            <a:ext cx="2143110" cy="3280382"/>
            <a:chOff x="940526" y="2584383"/>
            <a:chExt cx="2143110" cy="3280382"/>
          </a:xfrm>
        </p:grpSpPr>
        <p:grpSp>
          <p:nvGrpSpPr>
            <p:cNvPr id="24" name="Groep 23">
              <a:extLst>
                <a:ext uri="{FF2B5EF4-FFF2-40B4-BE49-F238E27FC236}">
                  <a16:creationId xmlns:a16="http://schemas.microsoft.com/office/drawing/2014/main" id="{4FA4CBD8-3115-8BC5-2FD2-02F63575A6A1}"/>
                </a:ext>
              </a:extLst>
            </p:cNvPr>
            <p:cNvGrpSpPr/>
            <p:nvPr/>
          </p:nvGrpSpPr>
          <p:grpSpPr>
            <a:xfrm>
              <a:off x="940526" y="2584383"/>
              <a:ext cx="2048117" cy="3239621"/>
              <a:chOff x="0" y="2584383"/>
              <a:chExt cx="12192000" cy="3239621"/>
            </a:xfrm>
          </p:grpSpPr>
          <p:sp>
            <p:nvSpPr>
              <p:cNvPr id="25" name="Rechthoek 24">
                <a:extLst>
                  <a:ext uri="{FF2B5EF4-FFF2-40B4-BE49-F238E27FC236}">
                    <a16:creationId xmlns:a16="http://schemas.microsoft.com/office/drawing/2014/main" id="{084D4560-6A22-84B5-EA55-313D835F6F0F}"/>
                  </a:ext>
                </a:extLst>
              </p:cNvPr>
              <p:cNvSpPr/>
              <p:nvPr/>
            </p:nvSpPr>
            <p:spPr>
              <a:xfrm>
                <a:off x="0" y="3437135"/>
                <a:ext cx="12192000" cy="581707"/>
              </a:xfrm>
              <a:prstGeom prst="rect">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6" name="Rechthoek 25">
                <a:extLst>
                  <a:ext uri="{FF2B5EF4-FFF2-40B4-BE49-F238E27FC236}">
                    <a16:creationId xmlns:a16="http://schemas.microsoft.com/office/drawing/2014/main" id="{A541299D-E07D-B4A6-2362-1BC8604A2BE9}"/>
                  </a:ext>
                </a:extLst>
              </p:cNvPr>
              <p:cNvSpPr/>
              <p:nvPr/>
            </p:nvSpPr>
            <p:spPr>
              <a:xfrm>
                <a:off x="0" y="4085905"/>
                <a:ext cx="12192000" cy="795868"/>
              </a:xfrm>
              <a:prstGeom prst="rect">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7" name="Rechthoek 26">
                <a:extLst>
                  <a:ext uri="{FF2B5EF4-FFF2-40B4-BE49-F238E27FC236}">
                    <a16:creationId xmlns:a16="http://schemas.microsoft.com/office/drawing/2014/main" id="{D517E22D-FB97-02B5-E0ED-6CD6B2E6EB0A}"/>
                  </a:ext>
                </a:extLst>
              </p:cNvPr>
              <p:cNvSpPr/>
              <p:nvPr/>
            </p:nvSpPr>
            <p:spPr>
              <a:xfrm>
                <a:off x="0" y="4941957"/>
                <a:ext cx="12192000" cy="411017"/>
              </a:xfrm>
              <a:prstGeom prst="rect">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Rechthoek 27">
                <a:extLst>
                  <a:ext uri="{FF2B5EF4-FFF2-40B4-BE49-F238E27FC236}">
                    <a16:creationId xmlns:a16="http://schemas.microsoft.com/office/drawing/2014/main" id="{42C22CBA-21CC-20BD-D001-2591B240EFB4}"/>
                  </a:ext>
                </a:extLst>
              </p:cNvPr>
              <p:cNvSpPr/>
              <p:nvPr/>
            </p:nvSpPr>
            <p:spPr>
              <a:xfrm>
                <a:off x="0" y="5412987"/>
                <a:ext cx="12192000" cy="411017"/>
              </a:xfrm>
              <a:prstGeom prst="rect">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9" name="Rechthoek 28">
                <a:extLst>
                  <a:ext uri="{FF2B5EF4-FFF2-40B4-BE49-F238E27FC236}">
                    <a16:creationId xmlns:a16="http://schemas.microsoft.com/office/drawing/2014/main" id="{E5F96C8D-407E-E0C5-828B-4840F39D7F0B}"/>
                  </a:ext>
                </a:extLst>
              </p:cNvPr>
              <p:cNvSpPr/>
              <p:nvPr/>
            </p:nvSpPr>
            <p:spPr>
              <a:xfrm>
                <a:off x="0" y="2584383"/>
                <a:ext cx="12192000" cy="789064"/>
              </a:xfrm>
              <a:prstGeom prst="rect">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4" name="Tijdelijke aanduiding voor inhoud 2">
              <a:extLst>
                <a:ext uri="{FF2B5EF4-FFF2-40B4-BE49-F238E27FC236}">
                  <a16:creationId xmlns:a16="http://schemas.microsoft.com/office/drawing/2014/main" id="{5FB9D688-14E5-4F6D-669A-D25F695F0C5A}"/>
                </a:ext>
              </a:extLst>
            </p:cNvPr>
            <p:cNvSpPr txBox="1">
              <a:spLocks/>
            </p:cNvSpPr>
            <p:nvPr/>
          </p:nvSpPr>
          <p:spPr>
            <a:xfrm>
              <a:off x="1035518" y="2633775"/>
              <a:ext cx="1953125" cy="7514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b="0" i="0" kern="1200">
                  <a:solidFill>
                    <a:schemeClr val="tx1"/>
                  </a:solidFill>
                  <a:effectLst/>
                  <a:latin typeface="+mn-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b="0" i="0" kern="1200">
                  <a:solidFill>
                    <a:schemeClr val="tx1"/>
                  </a:solidFill>
                  <a:effectLst/>
                  <a:latin typeface="+mn-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effectLst/>
                  <a:latin typeface="+mn-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effectLst/>
                  <a:latin typeface="+mn-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effectLst/>
                  <a:latin typeface="+mn-lt"/>
                  <a:ea typeface="Verdana" panose="020B0604030504040204" pitchFamily="34" charset="0"/>
                  <a:cs typeface="Raleway" panose="020B08030301010600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1600" b="1" dirty="0"/>
                <a:t>Nieuwbouw</a:t>
              </a:r>
            </a:p>
          </p:txBody>
        </p:sp>
        <p:sp>
          <p:nvSpPr>
            <p:cNvPr id="19" name="Tijdelijke aanduiding voor inhoud 2">
              <a:extLst>
                <a:ext uri="{FF2B5EF4-FFF2-40B4-BE49-F238E27FC236}">
                  <a16:creationId xmlns:a16="http://schemas.microsoft.com/office/drawing/2014/main" id="{7030E7AA-150A-BA46-1C90-8927219F42D3}"/>
                </a:ext>
              </a:extLst>
            </p:cNvPr>
            <p:cNvSpPr txBox="1">
              <a:spLocks/>
            </p:cNvSpPr>
            <p:nvPr/>
          </p:nvSpPr>
          <p:spPr>
            <a:xfrm>
              <a:off x="1035517" y="3450419"/>
              <a:ext cx="1813561" cy="5491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b="0" i="0" kern="1200">
                  <a:solidFill>
                    <a:schemeClr val="tx1"/>
                  </a:solidFill>
                  <a:effectLst/>
                  <a:latin typeface="+mn-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b="0" i="0" kern="1200">
                  <a:solidFill>
                    <a:schemeClr val="tx1"/>
                  </a:solidFill>
                  <a:effectLst/>
                  <a:latin typeface="+mn-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effectLst/>
                  <a:latin typeface="+mn-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effectLst/>
                  <a:latin typeface="+mn-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effectLst/>
                  <a:latin typeface="+mn-lt"/>
                  <a:ea typeface="Verdana" panose="020B0604030504040204" pitchFamily="34" charset="0"/>
                  <a:cs typeface="Raleway" panose="020B08030301010600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1600" b="1" dirty="0"/>
                <a:t>Onderhoud</a:t>
              </a:r>
            </a:p>
          </p:txBody>
        </p:sp>
        <p:sp>
          <p:nvSpPr>
            <p:cNvPr id="20" name="Tijdelijke aanduiding voor inhoud 2">
              <a:extLst>
                <a:ext uri="{FF2B5EF4-FFF2-40B4-BE49-F238E27FC236}">
                  <a16:creationId xmlns:a16="http://schemas.microsoft.com/office/drawing/2014/main" id="{17447C08-D1E0-F971-1F01-E2A04451A9DE}"/>
                </a:ext>
              </a:extLst>
            </p:cNvPr>
            <p:cNvSpPr txBox="1">
              <a:spLocks/>
            </p:cNvSpPr>
            <p:nvPr/>
          </p:nvSpPr>
          <p:spPr>
            <a:xfrm>
              <a:off x="1035518" y="4125954"/>
              <a:ext cx="1779872" cy="6481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b="0" i="0" kern="1200">
                  <a:solidFill>
                    <a:schemeClr val="tx1"/>
                  </a:solidFill>
                  <a:effectLst/>
                  <a:latin typeface="+mn-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b="0" i="0" kern="1200">
                  <a:solidFill>
                    <a:schemeClr val="tx1"/>
                  </a:solidFill>
                  <a:effectLst/>
                  <a:latin typeface="+mn-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effectLst/>
                  <a:latin typeface="+mn-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effectLst/>
                  <a:latin typeface="+mn-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effectLst/>
                  <a:latin typeface="+mn-lt"/>
                  <a:ea typeface="Verdana" panose="020B0604030504040204" pitchFamily="34" charset="0"/>
                  <a:cs typeface="Raleway" panose="020B08030301010600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1600" b="1" dirty="0"/>
                <a:t>Verbetering</a:t>
              </a:r>
            </a:p>
          </p:txBody>
        </p:sp>
        <p:sp>
          <p:nvSpPr>
            <p:cNvPr id="21" name="Tijdelijke aanduiding voor inhoud 2">
              <a:extLst>
                <a:ext uri="{FF2B5EF4-FFF2-40B4-BE49-F238E27FC236}">
                  <a16:creationId xmlns:a16="http://schemas.microsoft.com/office/drawing/2014/main" id="{B4079D13-A5CD-6043-E073-979248688210}"/>
                </a:ext>
              </a:extLst>
            </p:cNvPr>
            <p:cNvSpPr txBox="1">
              <a:spLocks/>
            </p:cNvSpPr>
            <p:nvPr/>
          </p:nvSpPr>
          <p:spPr>
            <a:xfrm>
              <a:off x="1035520" y="5008137"/>
              <a:ext cx="1953124" cy="3552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b="0" i="0" kern="1200">
                  <a:solidFill>
                    <a:schemeClr val="tx1"/>
                  </a:solidFill>
                  <a:effectLst/>
                  <a:latin typeface="+mn-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b="0" i="0" kern="1200">
                  <a:solidFill>
                    <a:schemeClr val="tx1"/>
                  </a:solidFill>
                  <a:effectLst/>
                  <a:latin typeface="+mn-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effectLst/>
                  <a:latin typeface="+mn-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effectLst/>
                  <a:latin typeface="+mn-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effectLst/>
                  <a:latin typeface="+mn-lt"/>
                  <a:ea typeface="Verdana" panose="020B0604030504040204" pitchFamily="34" charset="0"/>
                  <a:cs typeface="Raleway" panose="020B08030301010600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1600" b="1" dirty="0"/>
                <a:t>Transformatie</a:t>
              </a:r>
            </a:p>
          </p:txBody>
        </p:sp>
        <p:sp>
          <p:nvSpPr>
            <p:cNvPr id="22" name="Tijdelijke aanduiding voor inhoud 2">
              <a:extLst>
                <a:ext uri="{FF2B5EF4-FFF2-40B4-BE49-F238E27FC236}">
                  <a16:creationId xmlns:a16="http://schemas.microsoft.com/office/drawing/2014/main" id="{7FCEBCD5-8F1B-0B79-EF05-DD4020E7B065}"/>
                </a:ext>
              </a:extLst>
            </p:cNvPr>
            <p:cNvSpPr txBox="1">
              <a:spLocks/>
            </p:cNvSpPr>
            <p:nvPr/>
          </p:nvSpPr>
          <p:spPr>
            <a:xfrm>
              <a:off x="1035519" y="5465771"/>
              <a:ext cx="2048117" cy="3989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b="0" i="0" kern="1200">
                  <a:solidFill>
                    <a:schemeClr val="tx1"/>
                  </a:solidFill>
                  <a:effectLst/>
                  <a:latin typeface="+mn-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b="0" i="0" kern="1200">
                  <a:solidFill>
                    <a:schemeClr val="tx1"/>
                  </a:solidFill>
                  <a:effectLst/>
                  <a:latin typeface="+mn-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effectLst/>
                  <a:latin typeface="+mn-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effectLst/>
                  <a:latin typeface="+mn-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effectLst/>
                  <a:latin typeface="+mn-lt"/>
                  <a:ea typeface="Verdana" panose="020B0604030504040204" pitchFamily="34" charset="0"/>
                  <a:cs typeface="Raleway" panose="020B08030301010600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1600" b="1" dirty="0"/>
                <a:t>Sloop-nieuwbouw</a:t>
              </a:r>
            </a:p>
            <a:p>
              <a:pPr lvl="1"/>
              <a:endParaRPr lang="nl-NL" sz="1600" b="1" dirty="0"/>
            </a:p>
          </p:txBody>
        </p:sp>
      </p:grpSp>
    </p:spTree>
    <p:extLst>
      <p:ext uri="{BB962C8B-B14F-4D97-AF65-F5344CB8AC3E}">
        <p14:creationId xmlns:p14="http://schemas.microsoft.com/office/powerpoint/2010/main" val="77445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D62D3E83-A8FE-4532-801E-6D44C1F0A40E}"/>
              </a:ext>
            </a:extLst>
          </p:cNvPr>
          <p:cNvSpPr/>
          <p:nvPr/>
        </p:nvSpPr>
        <p:spPr>
          <a:xfrm>
            <a:off x="940527" y="2852208"/>
            <a:ext cx="8992746" cy="3163581"/>
          </a:xfrm>
          <a:prstGeom prst="rect">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866CDE94-ED78-4BB1-947C-86E2AE02A7C1}"/>
              </a:ext>
            </a:extLst>
          </p:cNvPr>
          <p:cNvSpPr>
            <a:spLocks noGrp="1"/>
          </p:cNvSpPr>
          <p:nvPr>
            <p:ph type="title"/>
          </p:nvPr>
        </p:nvSpPr>
        <p:spPr/>
        <p:txBody>
          <a:bodyPr/>
          <a:lstStyle/>
          <a:p>
            <a:r>
              <a:rPr lang="nl-NL"/>
              <a:t>Specifiek of integraal </a:t>
            </a:r>
            <a:endParaRPr lang="en-US"/>
          </a:p>
        </p:txBody>
      </p:sp>
      <p:sp>
        <p:nvSpPr>
          <p:cNvPr id="7" name="Tijdelijke aanduiding voor voettekst 6">
            <a:extLst>
              <a:ext uri="{FF2B5EF4-FFF2-40B4-BE49-F238E27FC236}">
                <a16:creationId xmlns:a16="http://schemas.microsoft.com/office/drawing/2014/main" id="{37C8706D-4697-4BF8-3C83-05FA590CD7B9}"/>
              </a:ext>
            </a:extLst>
          </p:cNvPr>
          <p:cNvSpPr>
            <a:spLocks noGrp="1"/>
          </p:cNvSpPr>
          <p:nvPr>
            <p:ph type="ftr" sz="quarter" idx="3"/>
          </p:nvPr>
        </p:nvSpPr>
        <p:spPr/>
        <p:txBody>
          <a:bodyPr/>
          <a:lstStyle/>
          <a:p>
            <a:r>
              <a:rPr lang="en-US"/>
              <a:t>Essentie RGS</a:t>
            </a:r>
            <a:endParaRPr lang="en-US" dirty="0"/>
          </a:p>
        </p:txBody>
      </p:sp>
      <p:sp>
        <p:nvSpPr>
          <p:cNvPr id="9" name="Tijdelijke aanduiding voor dianummer 8">
            <a:extLst>
              <a:ext uri="{FF2B5EF4-FFF2-40B4-BE49-F238E27FC236}">
                <a16:creationId xmlns:a16="http://schemas.microsoft.com/office/drawing/2014/main" id="{55198C78-6B1F-58A1-5A3C-9A0766D3D089}"/>
              </a:ext>
            </a:extLst>
          </p:cNvPr>
          <p:cNvSpPr>
            <a:spLocks noGrp="1"/>
          </p:cNvSpPr>
          <p:nvPr>
            <p:ph type="sldNum" sz="quarter" idx="4"/>
          </p:nvPr>
        </p:nvSpPr>
        <p:spPr/>
        <p:txBody>
          <a:bodyPr/>
          <a:lstStyle/>
          <a:p>
            <a:fld id="{3791B55C-AF80-4832-9F30-D17887273875}" type="slidenum">
              <a:rPr lang="en-US" smtClean="0"/>
              <a:pPr/>
              <a:t>5</a:t>
            </a:fld>
            <a:endParaRPr lang="en-US" dirty="0"/>
          </a:p>
        </p:txBody>
      </p:sp>
      <p:sp>
        <p:nvSpPr>
          <p:cNvPr id="14" name="Tijdelijke aanduiding voor inhoud 13">
            <a:extLst>
              <a:ext uri="{FF2B5EF4-FFF2-40B4-BE49-F238E27FC236}">
                <a16:creationId xmlns:a16="http://schemas.microsoft.com/office/drawing/2014/main" id="{56EE09B2-5AC1-4286-8250-E5B53748B1E0}"/>
              </a:ext>
            </a:extLst>
          </p:cNvPr>
          <p:cNvSpPr>
            <a:spLocks noGrp="1"/>
          </p:cNvSpPr>
          <p:nvPr>
            <p:ph idx="1"/>
          </p:nvPr>
        </p:nvSpPr>
        <p:spPr>
          <a:xfrm>
            <a:off x="838200" y="1390227"/>
            <a:ext cx="11049000" cy="1651353"/>
          </a:xfrm>
        </p:spPr>
        <p:txBody>
          <a:bodyPr>
            <a:normAutofit/>
          </a:bodyPr>
          <a:lstStyle/>
          <a:p>
            <a:pPr marL="0" indent="0">
              <a:lnSpc>
                <a:spcPct val="100000"/>
              </a:lnSpc>
              <a:spcBef>
                <a:spcPts val="0"/>
              </a:spcBef>
              <a:buFont typeface="Arial" panose="020B0604020202020204" pitchFamily="34" charset="0"/>
              <a:buNone/>
            </a:pPr>
            <a:r>
              <a:rPr lang="nl-NL" sz="1600" b="1" dirty="0"/>
              <a:t>Projectgebonden</a:t>
            </a:r>
          </a:p>
          <a:p>
            <a:pPr marL="0" indent="0">
              <a:lnSpc>
                <a:spcPct val="100000"/>
              </a:lnSpc>
              <a:spcBef>
                <a:spcPts val="0"/>
              </a:spcBef>
              <a:buNone/>
            </a:pPr>
            <a:r>
              <a:rPr lang="nl-NL" sz="1600" dirty="0"/>
              <a:t>Van toepassing op individueel complex of project</a:t>
            </a:r>
          </a:p>
          <a:p>
            <a:pPr marL="0" indent="0">
              <a:lnSpc>
                <a:spcPct val="100000"/>
              </a:lnSpc>
              <a:spcBef>
                <a:spcPts val="0"/>
              </a:spcBef>
              <a:buNone/>
            </a:pPr>
            <a:endParaRPr lang="nl-NL" sz="1600" dirty="0"/>
          </a:p>
          <a:p>
            <a:pPr marL="0" indent="0">
              <a:lnSpc>
                <a:spcPct val="100000"/>
              </a:lnSpc>
              <a:spcBef>
                <a:spcPts val="0"/>
              </a:spcBef>
              <a:buFont typeface="Arial" panose="020B0604020202020204" pitchFamily="34" charset="0"/>
              <a:buNone/>
            </a:pPr>
            <a:r>
              <a:rPr lang="nl-NL" sz="1600" b="1" dirty="0" err="1"/>
              <a:t>Projectoverstijgend</a:t>
            </a:r>
            <a:endParaRPr lang="nl-NL" sz="1600" b="1" dirty="0"/>
          </a:p>
          <a:p>
            <a:pPr marL="0" indent="0">
              <a:lnSpc>
                <a:spcPct val="100000"/>
              </a:lnSpc>
              <a:spcBef>
                <a:spcPts val="0"/>
              </a:spcBef>
              <a:buNone/>
            </a:pPr>
            <a:r>
              <a:rPr lang="nl-NL" sz="1600" dirty="0"/>
              <a:t>Vastgoedeigenaar heeft werkzaamheden aan vastgoedportefeuille verdeeld over een selectie van co-makers:</a:t>
            </a:r>
          </a:p>
        </p:txBody>
      </p:sp>
      <p:pic>
        <p:nvPicPr>
          <p:cNvPr id="16" name="Afbeelding 15">
            <a:extLst>
              <a:ext uri="{FF2B5EF4-FFF2-40B4-BE49-F238E27FC236}">
                <a16:creationId xmlns:a16="http://schemas.microsoft.com/office/drawing/2014/main" id="{A69B455F-8677-1D94-A2E9-39D5F64F84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98449" y="5736274"/>
            <a:ext cx="1336807" cy="610141"/>
          </a:xfrm>
          <a:prstGeom prst="rect">
            <a:avLst/>
          </a:prstGeom>
        </p:spPr>
      </p:pic>
      <p:sp>
        <p:nvSpPr>
          <p:cNvPr id="3" name="Tijdelijke aanduiding voor inhoud 13">
            <a:extLst>
              <a:ext uri="{FF2B5EF4-FFF2-40B4-BE49-F238E27FC236}">
                <a16:creationId xmlns:a16="http://schemas.microsoft.com/office/drawing/2014/main" id="{2D7B16C8-0526-39C5-2EB4-7244209CBF59}"/>
              </a:ext>
            </a:extLst>
          </p:cNvPr>
          <p:cNvSpPr txBox="1">
            <a:spLocks/>
          </p:cNvSpPr>
          <p:nvPr/>
        </p:nvSpPr>
        <p:spPr>
          <a:xfrm>
            <a:off x="1104900" y="2781701"/>
            <a:ext cx="8850281" cy="43674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b="0" i="0" kern="1200">
                <a:solidFill>
                  <a:schemeClr val="tx1"/>
                </a:solidFill>
                <a:effectLst/>
                <a:latin typeface="+mn-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b="0" i="0" kern="1200">
                <a:solidFill>
                  <a:schemeClr val="tx1"/>
                </a:solidFill>
                <a:effectLst/>
                <a:latin typeface="+mn-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effectLst/>
                <a:latin typeface="+mn-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effectLst/>
                <a:latin typeface="+mn-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effectLst/>
                <a:latin typeface="+mn-lt"/>
                <a:ea typeface="Verdana" panose="020B0604030504040204" pitchFamily="34" charset="0"/>
                <a:cs typeface="Raleway" panose="020B08030301010600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endParaRPr lang="nl-NL" sz="1500" dirty="0"/>
          </a:p>
          <a:p>
            <a:pPr marL="342900" indent="-342900">
              <a:lnSpc>
                <a:spcPct val="100000"/>
              </a:lnSpc>
              <a:spcBef>
                <a:spcPts val="0"/>
              </a:spcBef>
              <a:buFont typeface="Arial" panose="020B0604020202020204" pitchFamily="34" charset="0"/>
              <a:buAutoNum type="arabicPeriod"/>
            </a:pPr>
            <a:r>
              <a:rPr lang="nl-NL" sz="1500" b="1" dirty="0"/>
              <a:t>Cluster of deelportefeuille</a:t>
            </a:r>
            <a:br>
              <a:rPr lang="nl-NL" sz="1500" dirty="0"/>
            </a:br>
            <a:r>
              <a:rPr lang="nl-NL" sz="1500" dirty="0"/>
              <a:t>Vanuit de eerste jaarschijf of jaarbegroting worden ‘gespikkeld’ een aantal complexen geclusterd en aangewezen aan co-makers. Basis van clustering kan divers zijn: </a:t>
            </a:r>
            <a:br>
              <a:rPr lang="nl-NL" sz="1500" dirty="0"/>
            </a:br>
            <a:r>
              <a:rPr lang="nl-NL" sz="1500" dirty="0"/>
              <a:t>typologie, categorie of naar wijken.</a:t>
            </a:r>
            <a:br>
              <a:rPr lang="nl-NL" sz="1500" dirty="0"/>
            </a:br>
            <a:endParaRPr lang="nl-NL" sz="1500" dirty="0"/>
          </a:p>
          <a:p>
            <a:pPr marL="342900" indent="-342900">
              <a:lnSpc>
                <a:spcPct val="100000"/>
              </a:lnSpc>
              <a:spcBef>
                <a:spcPts val="0"/>
              </a:spcBef>
              <a:buFont typeface="Arial" panose="020B0604020202020204" pitchFamily="34" charset="0"/>
              <a:buAutoNum type="arabicPeriod"/>
            </a:pPr>
            <a:r>
              <a:rPr lang="nl-NL" sz="1500" b="1" dirty="0"/>
              <a:t>Gebiedsgericht</a:t>
            </a:r>
            <a:br>
              <a:rPr lang="nl-NL" sz="1500" dirty="0"/>
            </a:br>
            <a:r>
              <a:rPr lang="nl-NL" sz="1500" dirty="0"/>
              <a:t>Vastgoedeigenaar selecteert (een beperkt aantal) specifieke geografische gebieden, </a:t>
            </a:r>
            <a:br>
              <a:rPr lang="nl-NL" sz="1500" dirty="0"/>
            </a:br>
            <a:r>
              <a:rPr lang="nl-NL" sz="1500" dirty="0"/>
              <a:t>met als doel om dat gebied grootschalig, intensief en integraal aan te pakken.</a:t>
            </a:r>
            <a:br>
              <a:rPr lang="nl-NL" sz="1500" dirty="0"/>
            </a:br>
            <a:endParaRPr lang="nl-NL" sz="1500" dirty="0"/>
          </a:p>
          <a:p>
            <a:pPr marL="342900" indent="-342900">
              <a:lnSpc>
                <a:spcPct val="100000"/>
              </a:lnSpc>
              <a:spcBef>
                <a:spcPts val="0"/>
              </a:spcBef>
              <a:buFont typeface="Arial" panose="020B0604020202020204" pitchFamily="34" charset="0"/>
              <a:buAutoNum type="arabicPeriod"/>
            </a:pPr>
            <a:r>
              <a:rPr lang="nl-NL" sz="1500" b="1" dirty="0"/>
              <a:t>Vastgoedportefeuille</a:t>
            </a:r>
            <a:br>
              <a:rPr lang="nl-NL" sz="1500" dirty="0"/>
            </a:br>
            <a:r>
              <a:rPr lang="nl-NL" sz="1500" dirty="0"/>
              <a:t>De gehele vastgoedportefeuille wordt door een beperkt aantal co-makers onderhouden, verbeterd en (her)ontwikkeld.</a:t>
            </a:r>
          </a:p>
          <a:p>
            <a:pPr marL="0" indent="0">
              <a:lnSpc>
                <a:spcPct val="100000"/>
              </a:lnSpc>
              <a:spcBef>
                <a:spcPts val="0"/>
              </a:spcBef>
              <a:buFont typeface="Arial" panose="020B0604020202020204" pitchFamily="34" charset="0"/>
              <a:buNone/>
            </a:pPr>
            <a:endParaRPr lang="nl-NL" sz="1500" dirty="0"/>
          </a:p>
          <a:p>
            <a:endParaRPr lang="nl-NL" sz="1500" dirty="0"/>
          </a:p>
        </p:txBody>
      </p:sp>
    </p:spTree>
    <p:extLst>
      <p:ext uri="{BB962C8B-B14F-4D97-AF65-F5344CB8AC3E}">
        <p14:creationId xmlns:p14="http://schemas.microsoft.com/office/powerpoint/2010/main" val="2820296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62A7BC-8E0E-4182-A974-3585D388D264}"/>
              </a:ext>
            </a:extLst>
          </p:cNvPr>
          <p:cNvSpPr>
            <a:spLocks noGrp="1"/>
          </p:cNvSpPr>
          <p:nvPr>
            <p:ph type="title"/>
          </p:nvPr>
        </p:nvSpPr>
        <p:spPr/>
        <p:txBody>
          <a:bodyPr>
            <a:normAutofit/>
          </a:bodyPr>
          <a:lstStyle/>
          <a:p>
            <a:r>
              <a:rPr lang="en-US" dirty="0" err="1"/>
              <a:t>Essentie</a:t>
            </a:r>
            <a:r>
              <a:rPr lang="en-US" dirty="0"/>
              <a:t> RGS</a:t>
            </a:r>
          </a:p>
        </p:txBody>
      </p:sp>
      <p:sp>
        <p:nvSpPr>
          <p:cNvPr id="6" name="Tijdelijke aanduiding voor inhoud 5">
            <a:extLst>
              <a:ext uri="{FF2B5EF4-FFF2-40B4-BE49-F238E27FC236}">
                <a16:creationId xmlns:a16="http://schemas.microsoft.com/office/drawing/2014/main" id="{E3746477-800F-47F1-9D22-ED2211F932FE}"/>
              </a:ext>
            </a:extLst>
          </p:cNvPr>
          <p:cNvSpPr>
            <a:spLocks noGrp="1"/>
          </p:cNvSpPr>
          <p:nvPr>
            <p:ph idx="1"/>
          </p:nvPr>
        </p:nvSpPr>
        <p:spPr>
          <a:xfrm>
            <a:off x="838200" y="1405288"/>
            <a:ext cx="10515600" cy="962527"/>
          </a:xfrm>
        </p:spPr>
        <p:txBody>
          <a:bodyPr/>
          <a:lstStyle/>
          <a:p>
            <a:pPr marL="0" indent="0">
              <a:buNone/>
            </a:pPr>
            <a:r>
              <a:rPr lang="nl-NL" dirty="0"/>
              <a:t>Kracht samenwerken + benutten elkaars expertise zo sterk als de zwakste schakel</a:t>
            </a:r>
          </a:p>
        </p:txBody>
      </p:sp>
      <p:sp>
        <p:nvSpPr>
          <p:cNvPr id="7" name="Tijdelijke aanduiding voor voettekst 6">
            <a:extLst>
              <a:ext uri="{FF2B5EF4-FFF2-40B4-BE49-F238E27FC236}">
                <a16:creationId xmlns:a16="http://schemas.microsoft.com/office/drawing/2014/main" id="{DD186391-232E-027D-4966-A3F6299F556F}"/>
              </a:ext>
            </a:extLst>
          </p:cNvPr>
          <p:cNvSpPr>
            <a:spLocks noGrp="1"/>
          </p:cNvSpPr>
          <p:nvPr>
            <p:ph type="ftr" sz="quarter" idx="3"/>
          </p:nvPr>
        </p:nvSpPr>
        <p:spPr/>
        <p:txBody>
          <a:bodyPr/>
          <a:lstStyle/>
          <a:p>
            <a:r>
              <a:rPr lang="en-US"/>
              <a:t>Essentie RGS</a:t>
            </a:r>
            <a:endParaRPr lang="en-US" dirty="0"/>
          </a:p>
        </p:txBody>
      </p:sp>
      <p:sp>
        <p:nvSpPr>
          <p:cNvPr id="9" name="Tijdelijke aanduiding voor dianummer 8">
            <a:extLst>
              <a:ext uri="{FF2B5EF4-FFF2-40B4-BE49-F238E27FC236}">
                <a16:creationId xmlns:a16="http://schemas.microsoft.com/office/drawing/2014/main" id="{9244D077-1AF7-B539-6A95-A0E11E820DE5}"/>
              </a:ext>
            </a:extLst>
          </p:cNvPr>
          <p:cNvSpPr>
            <a:spLocks noGrp="1"/>
          </p:cNvSpPr>
          <p:nvPr>
            <p:ph type="sldNum" sz="quarter" idx="4"/>
          </p:nvPr>
        </p:nvSpPr>
        <p:spPr/>
        <p:txBody>
          <a:bodyPr/>
          <a:lstStyle/>
          <a:p>
            <a:fld id="{3791B55C-AF80-4832-9F30-D17887273875}" type="slidenum">
              <a:rPr lang="en-US" smtClean="0"/>
              <a:pPr/>
              <a:t>6</a:t>
            </a:fld>
            <a:endParaRPr lang="en-US" dirty="0"/>
          </a:p>
        </p:txBody>
      </p:sp>
      <p:pic>
        <p:nvPicPr>
          <p:cNvPr id="10" name="Afbeelding 9">
            <a:extLst>
              <a:ext uri="{FF2B5EF4-FFF2-40B4-BE49-F238E27FC236}">
                <a16:creationId xmlns:a16="http://schemas.microsoft.com/office/drawing/2014/main" id="{3EDB618D-2713-439B-9E9B-D7EC93DD31A0}"/>
              </a:ext>
            </a:extLst>
          </p:cNvPr>
          <p:cNvPicPr>
            <a:picLocks noChangeAspect="1"/>
          </p:cNvPicPr>
          <p:nvPr/>
        </p:nvPicPr>
        <p:blipFill>
          <a:blip r:embed="rId3"/>
          <a:stretch>
            <a:fillRect/>
          </a:stretch>
        </p:blipFill>
        <p:spPr>
          <a:xfrm>
            <a:off x="838200" y="2367815"/>
            <a:ext cx="8086943" cy="3781287"/>
          </a:xfrm>
          <a:prstGeom prst="rect">
            <a:avLst/>
          </a:prstGeom>
        </p:spPr>
      </p:pic>
    </p:spTree>
    <p:extLst>
      <p:ext uri="{BB962C8B-B14F-4D97-AF65-F5344CB8AC3E}">
        <p14:creationId xmlns:p14="http://schemas.microsoft.com/office/powerpoint/2010/main" val="1170747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0EAA422B-51F3-425E-953F-5F30E0DF96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77497" y="572704"/>
            <a:ext cx="6043570" cy="4083171"/>
          </a:xfrm>
          <a:prstGeom prst="rect">
            <a:avLst/>
          </a:prstGeom>
        </p:spPr>
      </p:pic>
      <p:sp>
        <p:nvSpPr>
          <p:cNvPr id="2" name="Titel 1">
            <a:extLst>
              <a:ext uri="{FF2B5EF4-FFF2-40B4-BE49-F238E27FC236}">
                <a16:creationId xmlns:a16="http://schemas.microsoft.com/office/drawing/2014/main" id="{ED62A7BC-8E0E-4182-A974-3585D388D264}"/>
              </a:ext>
            </a:extLst>
          </p:cNvPr>
          <p:cNvSpPr>
            <a:spLocks noGrp="1"/>
          </p:cNvSpPr>
          <p:nvPr>
            <p:ph type="title"/>
          </p:nvPr>
        </p:nvSpPr>
        <p:spPr/>
        <p:txBody>
          <a:bodyPr/>
          <a:lstStyle/>
          <a:p>
            <a:r>
              <a:rPr lang="nl-NL"/>
              <a:t>Essentie RGS</a:t>
            </a:r>
            <a:endParaRPr lang="en-US"/>
          </a:p>
        </p:txBody>
      </p:sp>
      <p:sp>
        <p:nvSpPr>
          <p:cNvPr id="3" name="Tijdelijke aanduiding voor inhoud 2">
            <a:extLst>
              <a:ext uri="{FF2B5EF4-FFF2-40B4-BE49-F238E27FC236}">
                <a16:creationId xmlns:a16="http://schemas.microsoft.com/office/drawing/2014/main" id="{3C03F9C2-E477-4ED6-A539-58E827D6B7AF}"/>
              </a:ext>
            </a:extLst>
          </p:cNvPr>
          <p:cNvSpPr>
            <a:spLocks noGrp="1"/>
          </p:cNvSpPr>
          <p:nvPr>
            <p:ph idx="1"/>
          </p:nvPr>
        </p:nvSpPr>
        <p:spPr>
          <a:xfrm>
            <a:off x="940526" y="1620000"/>
            <a:ext cx="5155473" cy="5000938"/>
          </a:xfrm>
        </p:spPr>
        <p:txBody>
          <a:bodyPr>
            <a:normAutofit/>
          </a:bodyPr>
          <a:lstStyle/>
          <a:p>
            <a:pPr>
              <a:lnSpc>
                <a:spcPct val="120000"/>
              </a:lnSpc>
            </a:pPr>
            <a:r>
              <a:rPr lang="nl-NL" sz="2600" dirty="0"/>
              <a:t>Centraal staat het resultaat van het vastgoed</a:t>
            </a:r>
          </a:p>
          <a:p>
            <a:pPr marL="230400" indent="-230400" algn="l">
              <a:lnSpc>
                <a:spcPct val="100000"/>
              </a:lnSpc>
              <a:buFont typeface="Arial" panose="020B0604020202020204" pitchFamily="34" charset="0"/>
              <a:buChar char="•"/>
            </a:pPr>
            <a:r>
              <a:rPr lang="nl-NL" sz="2600" dirty="0"/>
              <a:t>Voorspelbaarheid en continuïteit </a:t>
            </a:r>
          </a:p>
          <a:p>
            <a:pPr marL="230400" indent="-230400" algn="l">
              <a:lnSpc>
                <a:spcPct val="120000"/>
              </a:lnSpc>
              <a:buFont typeface="Arial" panose="020B0604020202020204" pitchFamily="34" charset="0"/>
              <a:buChar char="•"/>
            </a:pPr>
            <a:r>
              <a:rPr lang="nl-NL" sz="2600" dirty="0"/>
              <a:t>Continu verbeteren</a:t>
            </a:r>
            <a:r>
              <a:rPr lang="en-US" sz="2600" dirty="0"/>
              <a:t>, </a:t>
            </a:r>
            <a:br>
              <a:rPr lang="en-US" sz="2600" dirty="0"/>
            </a:br>
            <a:r>
              <a:rPr lang="en-US" sz="2600" dirty="0" err="1"/>
              <a:t>waarde</a:t>
            </a:r>
            <a:r>
              <a:rPr lang="en-US" sz="2600" dirty="0"/>
              <a:t> </a:t>
            </a:r>
            <a:r>
              <a:rPr lang="en-US" sz="2600" dirty="0" err="1"/>
              <a:t>toevoegen</a:t>
            </a:r>
            <a:r>
              <a:rPr lang="en-US" sz="2600" dirty="0"/>
              <a:t>, </a:t>
            </a:r>
            <a:br>
              <a:rPr lang="en-US" sz="2600" dirty="0"/>
            </a:br>
            <a:r>
              <a:rPr lang="en-US" sz="2600" dirty="0" err="1"/>
              <a:t>kosten</a:t>
            </a:r>
            <a:r>
              <a:rPr lang="en-US" sz="2600" dirty="0"/>
              <a:t> </a:t>
            </a:r>
            <a:r>
              <a:rPr lang="en-US" sz="2600" dirty="0" err="1"/>
              <a:t>beheersen</a:t>
            </a:r>
            <a:r>
              <a:rPr lang="en-US" sz="2600" dirty="0"/>
              <a:t> en </a:t>
            </a:r>
            <a:r>
              <a:rPr lang="en-US" sz="2600" dirty="0" err="1"/>
              <a:t>verlagen</a:t>
            </a:r>
            <a:endParaRPr lang="en-US" sz="2600" dirty="0"/>
          </a:p>
          <a:p>
            <a:pPr marL="230400" indent="-230400" algn="l">
              <a:lnSpc>
                <a:spcPct val="120000"/>
              </a:lnSpc>
              <a:buFont typeface="Arial" panose="020B0604020202020204" pitchFamily="34" charset="0"/>
              <a:buChar char="•"/>
            </a:pPr>
            <a:r>
              <a:rPr lang="en-US" sz="2600" dirty="0" err="1"/>
              <a:t>Aantoonbaar</a:t>
            </a:r>
            <a:r>
              <a:rPr lang="en-US" sz="2600" dirty="0"/>
              <a:t> in control</a:t>
            </a:r>
            <a:endParaRPr lang="nl-NL" sz="2600" dirty="0"/>
          </a:p>
        </p:txBody>
      </p:sp>
      <p:sp>
        <p:nvSpPr>
          <p:cNvPr id="8" name="Tijdelijke aanduiding voor voettekst 7">
            <a:extLst>
              <a:ext uri="{FF2B5EF4-FFF2-40B4-BE49-F238E27FC236}">
                <a16:creationId xmlns:a16="http://schemas.microsoft.com/office/drawing/2014/main" id="{C665503E-6F60-2845-FC8A-94FFD8B2615A}"/>
              </a:ext>
            </a:extLst>
          </p:cNvPr>
          <p:cNvSpPr>
            <a:spLocks noGrp="1"/>
          </p:cNvSpPr>
          <p:nvPr>
            <p:ph type="ftr" sz="quarter" idx="3"/>
          </p:nvPr>
        </p:nvSpPr>
        <p:spPr/>
        <p:txBody>
          <a:bodyPr/>
          <a:lstStyle/>
          <a:p>
            <a:r>
              <a:rPr lang="en-US"/>
              <a:t>Essentie RGS</a:t>
            </a:r>
            <a:endParaRPr lang="en-US" dirty="0"/>
          </a:p>
        </p:txBody>
      </p:sp>
      <p:sp>
        <p:nvSpPr>
          <p:cNvPr id="10" name="Tijdelijke aanduiding voor dianummer 9">
            <a:extLst>
              <a:ext uri="{FF2B5EF4-FFF2-40B4-BE49-F238E27FC236}">
                <a16:creationId xmlns:a16="http://schemas.microsoft.com/office/drawing/2014/main" id="{D523F920-3A83-30D3-B7D5-E19CC7A3E0F4}"/>
              </a:ext>
            </a:extLst>
          </p:cNvPr>
          <p:cNvSpPr>
            <a:spLocks noGrp="1"/>
          </p:cNvSpPr>
          <p:nvPr>
            <p:ph type="sldNum" sz="quarter" idx="4"/>
          </p:nvPr>
        </p:nvSpPr>
        <p:spPr/>
        <p:txBody>
          <a:bodyPr/>
          <a:lstStyle/>
          <a:p>
            <a:fld id="{3791B55C-AF80-4832-9F30-D17887273875}" type="slidenum">
              <a:rPr lang="en-US" smtClean="0"/>
              <a:pPr/>
              <a:t>7</a:t>
            </a:fld>
            <a:endParaRPr lang="en-US" dirty="0"/>
          </a:p>
        </p:txBody>
      </p:sp>
    </p:spTree>
    <p:extLst>
      <p:ext uri="{BB962C8B-B14F-4D97-AF65-F5344CB8AC3E}">
        <p14:creationId xmlns:p14="http://schemas.microsoft.com/office/powerpoint/2010/main" val="2784688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2B589F-01EE-47DE-9D46-0F8780A9C947}"/>
              </a:ext>
            </a:extLst>
          </p:cNvPr>
          <p:cNvSpPr>
            <a:spLocks noGrp="1"/>
          </p:cNvSpPr>
          <p:nvPr>
            <p:ph type="title"/>
          </p:nvPr>
        </p:nvSpPr>
        <p:spPr/>
        <p:txBody>
          <a:bodyPr/>
          <a:lstStyle/>
          <a:p>
            <a:r>
              <a:rPr lang="nl-NL" dirty="0"/>
              <a:t>Waarom samen?</a:t>
            </a:r>
            <a:endParaRPr lang="en-US" dirty="0"/>
          </a:p>
        </p:txBody>
      </p:sp>
      <p:sp>
        <p:nvSpPr>
          <p:cNvPr id="3" name="Tijdelijke aanduiding voor inhoud 2">
            <a:extLst>
              <a:ext uri="{FF2B5EF4-FFF2-40B4-BE49-F238E27FC236}">
                <a16:creationId xmlns:a16="http://schemas.microsoft.com/office/drawing/2014/main" id="{86920414-FC09-4182-B53B-182FD58FB1F1}"/>
              </a:ext>
            </a:extLst>
          </p:cNvPr>
          <p:cNvSpPr>
            <a:spLocks noGrp="1"/>
          </p:cNvSpPr>
          <p:nvPr>
            <p:ph idx="1"/>
          </p:nvPr>
        </p:nvSpPr>
        <p:spPr>
          <a:xfrm>
            <a:off x="838200" y="1620000"/>
            <a:ext cx="5336406" cy="4770175"/>
          </a:xfrm>
        </p:spPr>
        <p:txBody>
          <a:bodyPr>
            <a:noAutofit/>
          </a:bodyPr>
          <a:lstStyle/>
          <a:p>
            <a:pPr>
              <a:lnSpc>
                <a:spcPts val="2200"/>
              </a:lnSpc>
            </a:pPr>
            <a:r>
              <a:rPr lang="nl-NL" sz="2000" dirty="0"/>
              <a:t>Sturen op prestaties, optimale kwaliteit en klanttevredenheid</a:t>
            </a:r>
            <a:br>
              <a:rPr lang="nl-NL" sz="2000" dirty="0"/>
            </a:br>
            <a:endParaRPr lang="nl-NL" sz="2000" dirty="0"/>
          </a:p>
          <a:p>
            <a:pPr>
              <a:lnSpc>
                <a:spcPts val="2200"/>
              </a:lnSpc>
            </a:pPr>
            <a:r>
              <a:rPr lang="nl-NL" sz="2000" dirty="0"/>
              <a:t>Dubbel werk en faalkosten voorkomen, efficiënt en effectief proces (en dus lage indirecte kosten)</a:t>
            </a:r>
            <a:br>
              <a:rPr lang="nl-NL" sz="2000" dirty="0"/>
            </a:br>
            <a:endParaRPr lang="nl-NL" sz="2000" dirty="0"/>
          </a:p>
          <a:p>
            <a:pPr>
              <a:lnSpc>
                <a:spcPts val="2200"/>
              </a:lnSpc>
            </a:pPr>
            <a:r>
              <a:rPr lang="nl-NL" sz="2000" dirty="0"/>
              <a:t>Beter benutten beschikbare expertise </a:t>
            </a:r>
            <a:br>
              <a:rPr lang="nl-NL" sz="2000" dirty="0"/>
            </a:br>
            <a:endParaRPr lang="nl-NL" sz="2000" dirty="0"/>
          </a:p>
          <a:p>
            <a:pPr>
              <a:lnSpc>
                <a:spcPts val="2200"/>
              </a:lnSpc>
            </a:pPr>
            <a:r>
              <a:rPr lang="nl-NL" sz="2000" dirty="0"/>
              <a:t>Samen kennis ontwikkelen &amp; innoveren</a:t>
            </a:r>
            <a:br>
              <a:rPr lang="nl-NL" sz="2000" dirty="0"/>
            </a:br>
            <a:endParaRPr lang="nl-NL" sz="2000" dirty="0"/>
          </a:p>
          <a:p>
            <a:pPr>
              <a:lnSpc>
                <a:spcPts val="2200"/>
              </a:lnSpc>
            </a:pPr>
            <a:r>
              <a:rPr lang="nl-NL" sz="2000" dirty="0"/>
              <a:t>Alleen ga je sneller, samen kom je verder!</a:t>
            </a:r>
            <a:endParaRPr lang="en-US" sz="2000" dirty="0"/>
          </a:p>
        </p:txBody>
      </p:sp>
      <p:sp>
        <p:nvSpPr>
          <p:cNvPr id="8" name="Tijdelijke aanduiding voor voettekst 7">
            <a:extLst>
              <a:ext uri="{FF2B5EF4-FFF2-40B4-BE49-F238E27FC236}">
                <a16:creationId xmlns:a16="http://schemas.microsoft.com/office/drawing/2014/main" id="{DF73C890-12D2-A120-A27D-665E8DB3853F}"/>
              </a:ext>
            </a:extLst>
          </p:cNvPr>
          <p:cNvSpPr>
            <a:spLocks noGrp="1"/>
          </p:cNvSpPr>
          <p:nvPr>
            <p:ph type="ftr" sz="quarter" idx="3"/>
          </p:nvPr>
        </p:nvSpPr>
        <p:spPr/>
        <p:txBody>
          <a:bodyPr/>
          <a:lstStyle/>
          <a:p>
            <a:r>
              <a:rPr lang="en-US"/>
              <a:t>Essentie RGS</a:t>
            </a:r>
            <a:endParaRPr lang="en-US" dirty="0"/>
          </a:p>
        </p:txBody>
      </p:sp>
      <p:sp>
        <p:nvSpPr>
          <p:cNvPr id="10" name="Tijdelijke aanduiding voor dianummer 9">
            <a:extLst>
              <a:ext uri="{FF2B5EF4-FFF2-40B4-BE49-F238E27FC236}">
                <a16:creationId xmlns:a16="http://schemas.microsoft.com/office/drawing/2014/main" id="{F35344B4-45AB-AF25-3DBB-22E0EE570A78}"/>
              </a:ext>
            </a:extLst>
          </p:cNvPr>
          <p:cNvSpPr>
            <a:spLocks noGrp="1"/>
          </p:cNvSpPr>
          <p:nvPr>
            <p:ph type="sldNum" sz="quarter" idx="4"/>
          </p:nvPr>
        </p:nvSpPr>
        <p:spPr/>
        <p:txBody>
          <a:bodyPr/>
          <a:lstStyle/>
          <a:p>
            <a:fld id="{3791B55C-AF80-4832-9F30-D17887273875}" type="slidenum">
              <a:rPr lang="en-US" smtClean="0"/>
              <a:pPr/>
              <a:t>8</a:t>
            </a:fld>
            <a:endParaRPr lang="en-US" dirty="0"/>
          </a:p>
        </p:txBody>
      </p:sp>
      <p:pic>
        <p:nvPicPr>
          <p:cNvPr id="7" name="Afbeelding 6">
            <a:extLst>
              <a:ext uri="{FF2B5EF4-FFF2-40B4-BE49-F238E27FC236}">
                <a16:creationId xmlns:a16="http://schemas.microsoft.com/office/drawing/2014/main" id="{F4E3B884-453A-4C47-B61A-BA7744EDEA23}"/>
              </a:ext>
            </a:extLst>
          </p:cNvPr>
          <p:cNvPicPr>
            <a:picLocks noChangeAspect="1"/>
          </p:cNvPicPr>
          <p:nvPr/>
        </p:nvPicPr>
        <p:blipFill>
          <a:blip r:embed="rId3"/>
          <a:stretch>
            <a:fillRect/>
          </a:stretch>
        </p:blipFill>
        <p:spPr>
          <a:xfrm>
            <a:off x="6620080" y="1597173"/>
            <a:ext cx="5199743" cy="3959126"/>
          </a:xfrm>
          <a:prstGeom prst="rect">
            <a:avLst/>
          </a:prstGeom>
        </p:spPr>
      </p:pic>
    </p:spTree>
    <p:extLst>
      <p:ext uri="{BB962C8B-B14F-4D97-AF65-F5344CB8AC3E}">
        <p14:creationId xmlns:p14="http://schemas.microsoft.com/office/powerpoint/2010/main" val="2592015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ep 3">
            <a:extLst>
              <a:ext uri="{FF2B5EF4-FFF2-40B4-BE49-F238E27FC236}">
                <a16:creationId xmlns:a16="http://schemas.microsoft.com/office/drawing/2014/main" id="{C8865D02-742E-1BB3-F1DC-D29059413154}"/>
              </a:ext>
            </a:extLst>
          </p:cNvPr>
          <p:cNvGrpSpPr/>
          <p:nvPr/>
        </p:nvGrpSpPr>
        <p:grpSpPr>
          <a:xfrm>
            <a:off x="921275" y="322446"/>
            <a:ext cx="11251473" cy="6449650"/>
            <a:chOff x="940527" y="220657"/>
            <a:chExt cx="10913606" cy="6338960"/>
          </a:xfrm>
        </p:grpSpPr>
        <p:pic>
          <p:nvPicPr>
            <p:cNvPr id="18" name="Afbeelding 17">
              <a:extLst>
                <a:ext uri="{FF2B5EF4-FFF2-40B4-BE49-F238E27FC236}">
                  <a16:creationId xmlns:a16="http://schemas.microsoft.com/office/drawing/2014/main" id="{2F6EB543-E51F-441F-BBC7-DD4E1237BA8D}"/>
                </a:ext>
              </a:extLst>
            </p:cNvPr>
            <p:cNvPicPr>
              <a:picLocks noChangeAspect="1"/>
            </p:cNvPicPr>
            <p:nvPr/>
          </p:nvPicPr>
          <p:blipFill rotWithShape="1">
            <a:blip r:embed="rId3"/>
            <a:srcRect l="2023"/>
            <a:stretch/>
          </p:blipFill>
          <p:spPr>
            <a:xfrm>
              <a:off x="940527" y="220657"/>
              <a:ext cx="10224778" cy="6172277"/>
            </a:xfrm>
            <a:prstGeom prst="rect">
              <a:avLst/>
            </a:prstGeom>
          </p:spPr>
        </p:pic>
        <p:sp>
          <p:nvSpPr>
            <p:cNvPr id="3" name="Rechthoek 2">
              <a:extLst>
                <a:ext uri="{FF2B5EF4-FFF2-40B4-BE49-F238E27FC236}">
                  <a16:creationId xmlns:a16="http://schemas.microsoft.com/office/drawing/2014/main" id="{06DA5570-F6B9-2316-87D5-6D123DAD1949}"/>
                </a:ext>
              </a:extLst>
            </p:cNvPr>
            <p:cNvSpPr/>
            <p:nvPr/>
          </p:nvSpPr>
          <p:spPr>
            <a:xfrm>
              <a:off x="11088303" y="5404585"/>
              <a:ext cx="765830" cy="1155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16" name="Tekstvak 15">
            <a:extLst>
              <a:ext uri="{FF2B5EF4-FFF2-40B4-BE49-F238E27FC236}">
                <a16:creationId xmlns:a16="http://schemas.microsoft.com/office/drawing/2014/main" id="{F46C2B3C-D010-45D3-9C85-D2488792F562}"/>
              </a:ext>
            </a:extLst>
          </p:cNvPr>
          <p:cNvSpPr txBox="1"/>
          <p:nvPr/>
        </p:nvSpPr>
        <p:spPr>
          <a:xfrm>
            <a:off x="10726220" y="6339155"/>
            <a:ext cx="154113" cy="369332"/>
          </a:xfrm>
          <a:prstGeom prst="rect">
            <a:avLst/>
          </a:prstGeom>
          <a:solidFill>
            <a:schemeClr val="bg1"/>
          </a:solidFill>
        </p:spPr>
        <p:txBody>
          <a:bodyPr wrap="square" rtlCol="0">
            <a:spAutoFit/>
          </a:bodyPr>
          <a:lstStyle/>
          <a:p>
            <a:endParaRPr lang="nl-NL"/>
          </a:p>
        </p:txBody>
      </p:sp>
      <p:sp>
        <p:nvSpPr>
          <p:cNvPr id="6" name="Tijdelijke aanduiding voor voettekst 5">
            <a:extLst>
              <a:ext uri="{FF2B5EF4-FFF2-40B4-BE49-F238E27FC236}">
                <a16:creationId xmlns:a16="http://schemas.microsoft.com/office/drawing/2014/main" id="{AA0CA0F4-C448-015C-3E78-0ECF969BEDEF}"/>
              </a:ext>
            </a:extLst>
          </p:cNvPr>
          <p:cNvSpPr>
            <a:spLocks noGrp="1"/>
          </p:cNvSpPr>
          <p:nvPr>
            <p:ph type="ftr" sz="quarter" idx="3"/>
          </p:nvPr>
        </p:nvSpPr>
        <p:spPr/>
        <p:txBody>
          <a:bodyPr/>
          <a:lstStyle/>
          <a:p>
            <a:r>
              <a:rPr lang="en-US"/>
              <a:t>Essentie RGS</a:t>
            </a:r>
            <a:endParaRPr lang="en-US" dirty="0"/>
          </a:p>
        </p:txBody>
      </p:sp>
      <p:sp>
        <p:nvSpPr>
          <p:cNvPr id="8" name="Tijdelijke aanduiding voor dianummer 7">
            <a:extLst>
              <a:ext uri="{FF2B5EF4-FFF2-40B4-BE49-F238E27FC236}">
                <a16:creationId xmlns:a16="http://schemas.microsoft.com/office/drawing/2014/main" id="{51D352A9-9BB9-C938-82B1-949BCB70BB39}"/>
              </a:ext>
            </a:extLst>
          </p:cNvPr>
          <p:cNvSpPr>
            <a:spLocks noGrp="1"/>
          </p:cNvSpPr>
          <p:nvPr>
            <p:ph type="sldNum" sz="quarter" idx="4"/>
          </p:nvPr>
        </p:nvSpPr>
        <p:spPr/>
        <p:txBody>
          <a:bodyPr/>
          <a:lstStyle/>
          <a:p>
            <a:fld id="{3791B55C-AF80-4832-9F30-D17887273875}" type="slidenum">
              <a:rPr lang="en-US" smtClean="0"/>
              <a:pPr/>
              <a:t>9</a:t>
            </a:fld>
            <a:endParaRPr lang="en-US" dirty="0"/>
          </a:p>
        </p:txBody>
      </p:sp>
      <p:sp>
        <p:nvSpPr>
          <p:cNvPr id="5" name="Rechthoek 4">
            <a:extLst>
              <a:ext uri="{FF2B5EF4-FFF2-40B4-BE49-F238E27FC236}">
                <a16:creationId xmlns:a16="http://schemas.microsoft.com/office/drawing/2014/main" id="{6835F49E-242E-B866-05DE-C8117AB29523}"/>
              </a:ext>
            </a:extLst>
          </p:cNvPr>
          <p:cNvSpPr/>
          <p:nvPr/>
        </p:nvSpPr>
        <p:spPr>
          <a:xfrm>
            <a:off x="838200" y="0"/>
            <a:ext cx="2126381" cy="12132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B3BF13FE-04E7-43B3-8412-CD56DE8BC2CC}"/>
              </a:ext>
            </a:extLst>
          </p:cNvPr>
          <p:cNvSpPr>
            <a:spLocks noGrp="1"/>
          </p:cNvSpPr>
          <p:nvPr>
            <p:ph type="title"/>
          </p:nvPr>
        </p:nvSpPr>
        <p:spPr>
          <a:xfrm>
            <a:off x="940527" y="322446"/>
            <a:ext cx="2024054" cy="890849"/>
          </a:xfrm>
          <a:noFill/>
        </p:spPr>
        <p:txBody>
          <a:bodyPr>
            <a:normAutofit/>
          </a:bodyPr>
          <a:lstStyle/>
          <a:p>
            <a:r>
              <a:rPr lang="nl-NL" sz="2400" dirty="0">
                <a:solidFill>
                  <a:schemeClr val="bg1"/>
                </a:solidFill>
              </a:rPr>
              <a:t>Inzicht in </a:t>
            </a:r>
            <a:br>
              <a:rPr lang="nl-NL" sz="2400" dirty="0">
                <a:solidFill>
                  <a:schemeClr val="bg1"/>
                </a:solidFill>
              </a:rPr>
            </a:br>
            <a:r>
              <a:rPr lang="nl-NL" sz="2400" dirty="0">
                <a:solidFill>
                  <a:schemeClr val="bg1"/>
                </a:solidFill>
              </a:rPr>
              <a:t>samenhang</a:t>
            </a:r>
            <a:endParaRPr lang="en-US" sz="2400" dirty="0">
              <a:solidFill>
                <a:schemeClr val="bg1"/>
              </a:solidFill>
            </a:endParaRPr>
          </a:p>
        </p:txBody>
      </p:sp>
    </p:spTree>
    <p:extLst>
      <p:ext uri="{BB962C8B-B14F-4D97-AF65-F5344CB8AC3E}">
        <p14:creationId xmlns:p14="http://schemas.microsoft.com/office/powerpoint/2010/main" val="531171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52E10E-C389-4134-A4B9-37D62DD460C7}"/>
              </a:ext>
            </a:extLst>
          </p:cNvPr>
          <p:cNvSpPr>
            <a:spLocks noGrp="1"/>
          </p:cNvSpPr>
          <p:nvPr>
            <p:ph type="title"/>
          </p:nvPr>
        </p:nvSpPr>
        <p:spPr/>
        <p:txBody>
          <a:bodyPr/>
          <a:lstStyle/>
          <a:p>
            <a:r>
              <a:rPr lang="nl-NL" dirty="0"/>
              <a:t>Communicerende vaten</a:t>
            </a:r>
            <a:endParaRPr lang="en-US" dirty="0"/>
          </a:p>
        </p:txBody>
      </p:sp>
      <p:sp>
        <p:nvSpPr>
          <p:cNvPr id="6" name="Tijdelijke aanduiding voor voettekst 5">
            <a:extLst>
              <a:ext uri="{FF2B5EF4-FFF2-40B4-BE49-F238E27FC236}">
                <a16:creationId xmlns:a16="http://schemas.microsoft.com/office/drawing/2014/main" id="{180385D6-10E3-6DA5-0CBD-8EAF3369AA4F}"/>
              </a:ext>
            </a:extLst>
          </p:cNvPr>
          <p:cNvSpPr>
            <a:spLocks noGrp="1"/>
          </p:cNvSpPr>
          <p:nvPr>
            <p:ph type="ftr" sz="quarter" idx="3"/>
          </p:nvPr>
        </p:nvSpPr>
        <p:spPr/>
        <p:txBody>
          <a:bodyPr/>
          <a:lstStyle/>
          <a:p>
            <a:r>
              <a:rPr lang="en-US"/>
              <a:t>Essentie RGS</a:t>
            </a:r>
            <a:endParaRPr lang="en-US" dirty="0"/>
          </a:p>
        </p:txBody>
      </p:sp>
      <p:sp>
        <p:nvSpPr>
          <p:cNvPr id="9" name="Tijdelijke aanduiding voor dianummer 8">
            <a:extLst>
              <a:ext uri="{FF2B5EF4-FFF2-40B4-BE49-F238E27FC236}">
                <a16:creationId xmlns:a16="http://schemas.microsoft.com/office/drawing/2014/main" id="{F65393B9-B89B-3244-E3EC-E133F813212A}"/>
              </a:ext>
            </a:extLst>
          </p:cNvPr>
          <p:cNvSpPr>
            <a:spLocks noGrp="1"/>
          </p:cNvSpPr>
          <p:nvPr>
            <p:ph type="sldNum" sz="quarter" idx="4"/>
          </p:nvPr>
        </p:nvSpPr>
        <p:spPr/>
        <p:txBody>
          <a:bodyPr/>
          <a:lstStyle/>
          <a:p>
            <a:fld id="{3791B55C-AF80-4832-9F30-D17887273875}" type="slidenum">
              <a:rPr lang="en-US" smtClean="0"/>
              <a:pPr/>
              <a:t>10</a:t>
            </a:fld>
            <a:endParaRPr lang="en-US" dirty="0"/>
          </a:p>
        </p:txBody>
      </p:sp>
      <p:pic>
        <p:nvPicPr>
          <p:cNvPr id="7" name="Afbeelding 6" descr="Afbeelding met tekst, schermafbeelding, metaal&#10;&#10;Automatisch gegenereerde beschrijving">
            <a:extLst>
              <a:ext uri="{FF2B5EF4-FFF2-40B4-BE49-F238E27FC236}">
                <a16:creationId xmlns:a16="http://schemas.microsoft.com/office/drawing/2014/main" id="{2EF2E524-BABE-0142-A154-0B8ECA4802B7}"/>
              </a:ext>
            </a:extLst>
          </p:cNvPr>
          <p:cNvPicPr>
            <a:picLocks noChangeAspect="1"/>
          </p:cNvPicPr>
          <p:nvPr/>
        </p:nvPicPr>
        <p:blipFill rotWithShape="1">
          <a:blip r:embed="rId3">
            <a:extLst>
              <a:ext uri="{28A0092B-C50C-407E-A947-70E740481C1C}">
                <a14:useLocalDpi xmlns:a14="http://schemas.microsoft.com/office/drawing/2010/main" val="0"/>
              </a:ext>
            </a:extLst>
          </a:blip>
          <a:srcRect t="8581"/>
          <a:stretch/>
        </p:blipFill>
        <p:spPr>
          <a:xfrm>
            <a:off x="838200" y="1373265"/>
            <a:ext cx="9133936" cy="4676071"/>
          </a:xfrm>
          <a:prstGeom prst="rect">
            <a:avLst/>
          </a:prstGeom>
        </p:spPr>
      </p:pic>
    </p:spTree>
    <p:extLst>
      <p:ext uri="{BB962C8B-B14F-4D97-AF65-F5344CB8AC3E}">
        <p14:creationId xmlns:p14="http://schemas.microsoft.com/office/powerpoint/2010/main" val="2829770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CA7722-38AC-489E-8C9D-D9797F3555E6}"/>
              </a:ext>
            </a:extLst>
          </p:cNvPr>
          <p:cNvSpPr>
            <a:spLocks noGrp="1"/>
          </p:cNvSpPr>
          <p:nvPr>
            <p:ph type="title"/>
          </p:nvPr>
        </p:nvSpPr>
        <p:spPr/>
        <p:txBody>
          <a:bodyPr/>
          <a:lstStyle/>
          <a:p>
            <a:r>
              <a:rPr lang="nl-NL"/>
              <a:t>Inkoop &amp; samenwerkingsvormen</a:t>
            </a:r>
          </a:p>
        </p:txBody>
      </p:sp>
      <p:sp>
        <p:nvSpPr>
          <p:cNvPr id="3" name="Tijdelijke aanduiding voor inhoud 2">
            <a:extLst>
              <a:ext uri="{FF2B5EF4-FFF2-40B4-BE49-F238E27FC236}">
                <a16:creationId xmlns:a16="http://schemas.microsoft.com/office/drawing/2014/main" id="{1E8D9A90-5CC0-4CE2-848A-1D0BAC2E6627}"/>
              </a:ext>
            </a:extLst>
          </p:cNvPr>
          <p:cNvSpPr>
            <a:spLocks noGrp="1"/>
          </p:cNvSpPr>
          <p:nvPr>
            <p:ph idx="1"/>
          </p:nvPr>
        </p:nvSpPr>
        <p:spPr/>
        <p:txBody>
          <a:bodyPr/>
          <a:lstStyle/>
          <a:p>
            <a:endParaRPr lang="nl-NL"/>
          </a:p>
        </p:txBody>
      </p:sp>
      <p:pic>
        <p:nvPicPr>
          <p:cNvPr id="5" name="Afbeelding 4">
            <a:extLst>
              <a:ext uri="{FF2B5EF4-FFF2-40B4-BE49-F238E27FC236}">
                <a16:creationId xmlns:a16="http://schemas.microsoft.com/office/drawing/2014/main" id="{3F61FD00-BA5C-486A-B0CF-0C6D78CDBF6C}"/>
              </a:ext>
            </a:extLst>
          </p:cNvPr>
          <p:cNvPicPr>
            <a:picLocks noChangeAspect="1"/>
          </p:cNvPicPr>
          <p:nvPr/>
        </p:nvPicPr>
        <p:blipFill>
          <a:blip r:embed="rId3"/>
          <a:stretch>
            <a:fillRect/>
          </a:stretch>
        </p:blipFill>
        <p:spPr>
          <a:xfrm>
            <a:off x="940527" y="1446886"/>
            <a:ext cx="7349293" cy="4899529"/>
          </a:xfrm>
          <a:prstGeom prst="rect">
            <a:avLst/>
          </a:prstGeom>
        </p:spPr>
      </p:pic>
      <p:sp>
        <p:nvSpPr>
          <p:cNvPr id="8" name="Tijdelijke aanduiding voor voettekst 7">
            <a:extLst>
              <a:ext uri="{FF2B5EF4-FFF2-40B4-BE49-F238E27FC236}">
                <a16:creationId xmlns:a16="http://schemas.microsoft.com/office/drawing/2014/main" id="{A33C3F8D-2B64-CC35-3585-5FDACE99989A}"/>
              </a:ext>
            </a:extLst>
          </p:cNvPr>
          <p:cNvSpPr>
            <a:spLocks noGrp="1"/>
          </p:cNvSpPr>
          <p:nvPr>
            <p:ph type="ftr" sz="quarter" idx="3"/>
          </p:nvPr>
        </p:nvSpPr>
        <p:spPr/>
        <p:txBody>
          <a:bodyPr/>
          <a:lstStyle/>
          <a:p>
            <a:r>
              <a:rPr lang="en-US"/>
              <a:t>Essentie RGS</a:t>
            </a:r>
            <a:endParaRPr lang="en-US" dirty="0"/>
          </a:p>
        </p:txBody>
      </p:sp>
      <p:sp>
        <p:nvSpPr>
          <p:cNvPr id="10" name="Tijdelijke aanduiding voor dianummer 9">
            <a:extLst>
              <a:ext uri="{FF2B5EF4-FFF2-40B4-BE49-F238E27FC236}">
                <a16:creationId xmlns:a16="http://schemas.microsoft.com/office/drawing/2014/main" id="{9790FDF3-3A6E-334A-56DD-1148A0C74B70}"/>
              </a:ext>
            </a:extLst>
          </p:cNvPr>
          <p:cNvSpPr>
            <a:spLocks noGrp="1"/>
          </p:cNvSpPr>
          <p:nvPr>
            <p:ph type="sldNum" sz="quarter" idx="4"/>
          </p:nvPr>
        </p:nvSpPr>
        <p:spPr/>
        <p:txBody>
          <a:bodyPr/>
          <a:lstStyle/>
          <a:p>
            <a:fld id="{3791B55C-AF80-4832-9F30-D17887273875}" type="slidenum">
              <a:rPr lang="en-US" smtClean="0"/>
              <a:pPr/>
              <a:t>11</a:t>
            </a:fld>
            <a:endParaRPr lang="en-US" dirty="0"/>
          </a:p>
        </p:txBody>
      </p:sp>
    </p:spTree>
    <p:extLst>
      <p:ext uri="{BB962C8B-B14F-4D97-AF65-F5344CB8AC3E}">
        <p14:creationId xmlns:p14="http://schemas.microsoft.com/office/powerpoint/2010/main" val="2269509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3251BD-10FC-4BBB-BF07-C0DA416588BA}"/>
              </a:ext>
            </a:extLst>
          </p:cNvPr>
          <p:cNvSpPr>
            <a:spLocks noGrp="1"/>
          </p:cNvSpPr>
          <p:nvPr>
            <p:ph type="title"/>
          </p:nvPr>
        </p:nvSpPr>
        <p:spPr/>
        <p:txBody>
          <a:bodyPr/>
          <a:lstStyle/>
          <a:p>
            <a:r>
              <a:rPr lang="nl-NL" dirty="0"/>
              <a:t>RGS-procesmodel i.r.t. traditioneel </a:t>
            </a:r>
            <a:br>
              <a:rPr lang="nl-NL" dirty="0"/>
            </a:br>
            <a:r>
              <a:rPr lang="nl-NL" dirty="0"/>
              <a:t>en bouwteam</a:t>
            </a:r>
            <a:endParaRPr lang="en-US" dirty="0"/>
          </a:p>
        </p:txBody>
      </p:sp>
      <p:sp>
        <p:nvSpPr>
          <p:cNvPr id="6" name="Tijdelijke aanduiding voor inhoud 5">
            <a:extLst>
              <a:ext uri="{FF2B5EF4-FFF2-40B4-BE49-F238E27FC236}">
                <a16:creationId xmlns:a16="http://schemas.microsoft.com/office/drawing/2014/main" id="{DE0E3B77-8B41-40C2-8BF4-F078BD308311}"/>
              </a:ext>
            </a:extLst>
          </p:cNvPr>
          <p:cNvSpPr>
            <a:spLocks noGrp="1"/>
          </p:cNvSpPr>
          <p:nvPr>
            <p:ph idx="1"/>
          </p:nvPr>
        </p:nvSpPr>
        <p:spPr>
          <a:xfrm>
            <a:off x="5900287" y="1669983"/>
            <a:ext cx="5919536" cy="4519254"/>
          </a:xfrm>
        </p:spPr>
        <p:txBody>
          <a:bodyPr>
            <a:normAutofit/>
          </a:bodyPr>
          <a:lstStyle/>
          <a:p>
            <a:pPr>
              <a:lnSpc>
                <a:spcPct val="100000"/>
              </a:lnSpc>
              <a:spcBef>
                <a:spcPts val="0"/>
              </a:spcBef>
            </a:pPr>
            <a:r>
              <a:rPr lang="nl-NL" sz="1600" dirty="0"/>
              <a:t>RGS is feitelijk een verder ontwikkelde, innovatieve variant op de planontwikkeling en aanbesteding in bouwteam</a:t>
            </a:r>
            <a:br>
              <a:rPr lang="nl-NL" sz="1600" dirty="0"/>
            </a:br>
            <a:endParaRPr lang="nl-NL" sz="1600" dirty="0"/>
          </a:p>
          <a:p>
            <a:pPr>
              <a:lnSpc>
                <a:spcPct val="100000"/>
              </a:lnSpc>
              <a:spcBef>
                <a:spcPts val="0"/>
              </a:spcBef>
            </a:pPr>
            <a:r>
              <a:rPr lang="nl-NL" sz="1600" dirty="0"/>
              <a:t>Beheersing en verlaging directe en indirecte kosten</a:t>
            </a:r>
            <a:br>
              <a:rPr lang="nl-NL" sz="1600" dirty="0"/>
            </a:br>
            <a:endParaRPr lang="nl-NL" sz="1600" dirty="0"/>
          </a:p>
          <a:p>
            <a:pPr>
              <a:lnSpc>
                <a:spcPct val="100000"/>
              </a:lnSpc>
              <a:spcBef>
                <a:spcPts val="0"/>
              </a:spcBef>
            </a:pPr>
            <a:r>
              <a:rPr lang="nl-NL" sz="1600" dirty="0"/>
              <a:t>Budgetzekerheid door minder risico’s en faalkosten: tegenvallers signaleert u tijdig</a:t>
            </a:r>
            <a:br>
              <a:rPr lang="nl-NL" sz="1600" dirty="0"/>
            </a:br>
            <a:endParaRPr lang="nl-NL" sz="1600" dirty="0"/>
          </a:p>
          <a:p>
            <a:pPr>
              <a:lnSpc>
                <a:spcPct val="100000"/>
              </a:lnSpc>
              <a:spcBef>
                <a:spcPts val="0"/>
              </a:spcBef>
            </a:pPr>
            <a:r>
              <a:rPr lang="nl-NL" sz="1600" dirty="0"/>
              <a:t>Afhankelijk van vraagspecificatie ontstaat een resultaat dat in het verlengde ligt van vastgesteld vastgoedbeleid en eventuele rendementseisen</a:t>
            </a:r>
            <a:br>
              <a:rPr lang="nl-NL" sz="1600" dirty="0"/>
            </a:br>
            <a:endParaRPr lang="nl-NL" sz="1600" dirty="0"/>
          </a:p>
          <a:p>
            <a:pPr>
              <a:lnSpc>
                <a:spcPct val="100000"/>
              </a:lnSpc>
              <a:spcBef>
                <a:spcPts val="0"/>
              </a:spcBef>
            </a:pPr>
            <a:r>
              <a:rPr lang="nl-NL" sz="1600" b="1" dirty="0"/>
              <a:t>Let op!: </a:t>
            </a:r>
            <a:r>
              <a:rPr lang="nl-NL" sz="1600" dirty="0"/>
              <a:t>wees bewust van samenspel budget – kwaliteit - klanttevredenheid</a:t>
            </a:r>
          </a:p>
        </p:txBody>
      </p:sp>
      <p:sp>
        <p:nvSpPr>
          <p:cNvPr id="8" name="Tijdelijke aanduiding voor voettekst 7">
            <a:extLst>
              <a:ext uri="{FF2B5EF4-FFF2-40B4-BE49-F238E27FC236}">
                <a16:creationId xmlns:a16="http://schemas.microsoft.com/office/drawing/2014/main" id="{ADE9C330-0EC6-AF45-2C24-0D8213745289}"/>
              </a:ext>
            </a:extLst>
          </p:cNvPr>
          <p:cNvSpPr>
            <a:spLocks noGrp="1"/>
          </p:cNvSpPr>
          <p:nvPr>
            <p:ph type="ftr" sz="quarter" idx="3"/>
          </p:nvPr>
        </p:nvSpPr>
        <p:spPr/>
        <p:txBody>
          <a:bodyPr/>
          <a:lstStyle/>
          <a:p>
            <a:r>
              <a:rPr lang="en-US"/>
              <a:t>Essentie RGS</a:t>
            </a:r>
            <a:endParaRPr lang="en-US" dirty="0"/>
          </a:p>
        </p:txBody>
      </p:sp>
      <p:sp>
        <p:nvSpPr>
          <p:cNvPr id="10" name="Tijdelijke aanduiding voor dianummer 9">
            <a:extLst>
              <a:ext uri="{FF2B5EF4-FFF2-40B4-BE49-F238E27FC236}">
                <a16:creationId xmlns:a16="http://schemas.microsoft.com/office/drawing/2014/main" id="{0B3533A9-176D-24F0-32C0-820EB9B96091}"/>
              </a:ext>
            </a:extLst>
          </p:cNvPr>
          <p:cNvSpPr>
            <a:spLocks noGrp="1"/>
          </p:cNvSpPr>
          <p:nvPr>
            <p:ph type="sldNum" sz="quarter" idx="4"/>
          </p:nvPr>
        </p:nvSpPr>
        <p:spPr/>
        <p:txBody>
          <a:bodyPr/>
          <a:lstStyle/>
          <a:p>
            <a:fld id="{3791B55C-AF80-4832-9F30-D17887273875}" type="slidenum">
              <a:rPr lang="en-US" smtClean="0"/>
              <a:pPr/>
              <a:t>12</a:t>
            </a:fld>
            <a:endParaRPr lang="en-US" dirty="0"/>
          </a:p>
        </p:txBody>
      </p:sp>
      <p:pic>
        <p:nvPicPr>
          <p:cNvPr id="4" name="Afbeelding 3">
            <a:extLst>
              <a:ext uri="{FF2B5EF4-FFF2-40B4-BE49-F238E27FC236}">
                <a16:creationId xmlns:a16="http://schemas.microsoft.com/office/drawing/2014/main" id="{DBF53560-D074-408D-9CF6-3428D2E230F0}"/>
              </a:ext>
            </a:extLst>
          </p:cNvPr>
          <p:cNvPicPr/>
          <p:nvPr/>
        </p:nvPicPr>
        <p:blipFill>
          <a:blip r:embed="rId3" cstate="print">
            <a:extLst>
              <a:ext uri="{28A0092B-C50C-407E-A947-70E740481C1C}">
                <a14:useLocalDpi xmlns:a14="http://schemas.microsoft.com/office/drawing/2010/main"/>
              </a:ext>
            </a:extLst>
          </a:blip>
          <a:stretch>
            <a:fillRect/>
          </a:stretch>
        </p:blipFill>
        <p:spPr>
          <a:xfrm>
            <a:off x="940528" y="1773889"/>
            <a:ext cx="4541060" cy="4415348"/>
          </a:xfrm>
          <a:prstGeom prst="rect">
            <a:avLst/>
          </a:prstGeom>
        </p:spPr>
      </p:pic>
    </p:spTree>
    <p:extLst>
      <p:ext uri="{BB962C8B-B14F-4D97-AF65-F5344CB8AC3E}">
        <p14:creationId xmlns:p14="http://schemas.microsoft.com/office/powerpoint/2010/main" val="139054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BF13FE-04E7-43B3-8412-CD56DE8BC2CC}"/>
              </a:ext>
            </a:extLst>
          </p:cNvPr>
          <p:cNvSpPr>
            <a:spLocks noGrp="1"/>
          </p:cNvSpPr>
          <p:nvPr>
            <p:ph type="title"/>
          </p:nvPr>
        </p:nvSpPr>
        <p:spPr/>
        <p:txBody>
          <a:bodyPr/>
          <a:lstStyle/>
          <a:p>
            <a:r>
              <a:rPr lang="nl-NL" dirty="0"/>
              <a:t>Rollen opdrachtgever </a:t>
            </a:r>
            <a:endParaRPr lang="en-US" dirty="0"/>
          </a:p>
        </p:txBody>
      </p:sp>
      <p:pic>
        <p:nvPicPr>
          <p:cNvPr id="10" name="Afbeelding 9" descr="Afbeelding met tekst, visitekaartje, vectorafbeeldingen&#10;&#10;Automatisch gegenereerde beschrijving">
            <a:extLst>
              <a:ext uri="{FF2B5EF4-FFF2-40B4-BE49-F238E27FC236}">
                <a16:creationId xmlns:a16="http://schemas.microsoft.com/office/drawing/2014/main" id="{DED3E327-85CA-4ADB-884D-279C6524D967}"/>
              </a:ext>
            </a:extLst>
          </p:cNvPr>
          <p:cNvPicPr>
            <a:picLocks noChangeAspect="1"/>
          </p:cNvPicPr>
          <p:nvPr/>
        </p:nvPicPr>
        <p:blipFill>
          <a:blip r:embed="rId3"/>
          <a:stretch>
            <a:fillRect/>
          </a:stretch>
        </p:blipFill>
        <p:spPr>
          <a:xfrm>
            <a:off x="940527" y="1713898"/>
            <a:ext cx="4201395" cy="4110904"/>
          </a:xfrm>
          <a:prstGeom prst="rect">
            <a:avLst/>
          </a:prstGeom>
        </p:spPr>
      </p:pic>
      <p:sp>
        <p:nvSpPr>
          <p:cNvPr id="6" name="Tijdelijke aanduiding voor voettekst 5">
            <a:extLst>
              <a:ext uri="{FF2B5EF4-FFF2-40B4-BE49-F238E27FC236}">
                <a16:creationId xmlns:a16="http://schemas.microsoft.com/office/drawing/2014/main" id="{0890F754-06F5-21A6-8EBA-A5CE077583F6}"/>
              </a:ext>
            </a:extLst>
          </p:cNvPr>
          <p:cNvSpPr>
            <a:spLocks noGrp="1"/>
          </p:cNvSpPr>
          <p:nvPr>
            <p:ph type="ftr" sz="quarter" idx="3"/>
          </p:nvPr>
        </p:nvSpPr>
        <p:spPr/>
        <p:txBody>
          <a:bodyPr/>
          <a:lstStyle/>
          <a:p>
            <a:r>
              <a:rPr lang="en-US"/>
              <a:t>Essentie RGS</a:t>
            </a:r>
            <a:endParaRPr lang="en-US" dirty="0"/>
          </a:p>
        </p:txBody>
      </p:sp>
      <p:sp>
        <p:nvSpPr>
          <p:cNvPr id="8" name="Tijdelijke aanduiding voor dianummer 7">
            <a:extLst>
              <a:ext uri="{FF2B5EF4-FFF2-40B4-BE49-F238E27FC236}">
                <a16:creationId xmlns:a16="http://schemas.microsoft.com/office/drawing/2014/main" id="{743CCC2D-4CC1-8ADB-823E-588D5F459F3C}"/>
              </a:ext>
            </a:extLst>
          </p:cNvPr>
          <p:cNvSpPr>
            <a:spLocks noGrp="1"/>
          </p:cNvSpPr>
          <p:nvPr>
            <p:ph type="sldNum" sz="quarter" idx="4"/>
          </p:nvPr>
        </p:nvSpPr>
        <p:spPr/>
        <p:txBody>
          <a:bodyPr/>
          <a:lstStyle/>
          <a:p>
            <a:fld id="{3791B55C-AF80-4832-9F30-D17887273875}" type="slidenum">
              <a:rPr lang="en-US" smtClean="0"/>
              <a:pPr/>
              <a:t>13</a:t>
            </a:fld>
            <a:endParaRPr lang="en-US" dirty="0"/>
          </a:p>
        </p:txBody>
      </p:sp>
      <p:pic>
        <p:nvPicPr>
          <p:cNvPr id="9" name="Afbeelding 8">
            <a:extLst>
              <a:ext uri="{FF2B5EF4-FFF2-40B4-BE49-F238E27FC236}">
                <a16:creationId xmlns:a16="http://schemas.microsoft.com/office/drawing/2014/main" id="{734A1B06-9818-4E7D-BCD7-4C8E6A230A1A}"/>
              </a:ext>
            </a:extLst>
          </p:cNvPr>
          <p:cNvPicPr>
            <a:picLocks noChangeAspect="1"/>
          </p:cNvPicPr>
          <p:nvPr/>
        </p:nvPicPr>
        <p:blipFill>
          <a:blip r:embed="rId4"/>
          <a:stretch>
            <a:fillRect/>
          </a:stretch>
        </p:blipFill>
        <p:spPr>
          <a:xfrm>
            <a:off x="4612400" y="1713898"/>
            <a:ext cx="7374984" cy="3664242"/>
          </a:xfrm>
          <a:prstGeom prst="rect">
            <a:avLst/>
          </a:prstGeom>
        </p:spPr>
      </p:pic>
    </p:spTree>
    <p:extLst>
      <p:ext uri="{BB962C8B-B14F-4D97-AF65-F5344CB8AC3E}">
        <p14:creationId xmlns:p14="http://schemas.microsoft.com/office/powerpoint/2010/main" val="3683136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1EDD74-6A47-474C-BD46-B4DD5588FB99}"/>
              </a:ext>
            </a:extLst>
          </p:cNvPr>
          <p:cNvSpPr>
            <a:spLocks noGrp="1"/>
          </p:cNvSpPr>
          <p:nvPr>
            <p:ph type="title"/>
          </p:nvPr>
        </p:nvSpPr>
        <p:spPr/>
        <p:txBody>
          <a:bodyPr/>
          <a:lstStyle/>
          <a:p>
            <a:r>
              <a:rPr lang="nl-NL" dirty="0"/>
              <a:t>RGS bij opdrachtnemer</a:t>
            </a:r>
          </a:p>
        </p:txBody>
      </p:sp>
      <p:sp>
        <p:nvSpPr>
          <p:cNvPr id="3" name="Tijdelijke aanduiding voor inhoud 2">
            <a:extLst>
              <a:ext uri="{FF2B5EF4-FFF2-40B4-BE49-F238E27FC236}">
                <a16:creationId xmlns:a16="http://schemas.microsoft.com/office/drawing/2014/main" id="{B5044236-78B0-4169-B1EA-78BD4DA837D2}"/>
              </a:ext>
            </a:extLst>
          </p:cNvPr>
          <p:cNvSpPr>
            <a:spLocks noGrp="1"/>
          </p:cNvSpPr>
          <p:nvPr>
            <p:ph idx="1"/>
          </p:nvPr>
        </p:nvSpPr>
        <p:spPr>
          <a:xfrm>
            <a:off x="940527" y="1610388"/>
            <a:ext cx="4541060" cy="4699029"/>
          </a:xfrm>
        </p:spPr>
        <p:txBody>
          <a:bodyPr>
            <a:normAutofit/>
          </a:bodyPr>
          <a:lstStyle/>
          <a:p>
            <a:pPr marL="0" indent="0">
              <a:spcBef>
                <a:spcPts val="0"/>
              </a:spcBef>
              <a:buNone/>
            </a:pPr>
            <a:r>
              <a:rPr lang="nl-NL" sz="2000" b="1" dirty="0"/>
              <a:t>De visie en ambitie van de opdrachtgever bepaalt:</a:t>
            </a:r>
            <a:br>
              <a:rPr lang="nl-NL" sz="2000" b="1" dirty="0"/>
            </a:br>
            <a:endParaRPr lang="nl-NL" sz="2000" b="1" dirty="0"/>
          </a:p>
          <a:p>
            <a:pPr marL="230400" lvl="1">
              <a:spcBef>
                <a:spcPts val="0"/>
              </a:spcBef>
            </a:pPr>
            <a:r>
              <a:rPr lang="nl-NL" sz="2000" dirty="0"/>
              <a:t>keuze en inrichting vastgoedbusinessmodel </a:t>
            </a:r>
            <a:br>
              <a:rPr lang="nl-NL" sz="2000" dirty="0"/>
            </a:br>
            <a:endParaRPr lang="nl-NL" sz="2000" dirty="0"/>
          </a:p>
          <a:p>
            <a:pPr marL="230400" lvl="1">
              <a:spcBef>
                <a:spcPts val="0"/>
              </a:spcBef>
            </a:pPr>
            <a:r>
              <a:rPr lang="nl-NL" sz="2000" dirty="0"/>
              <a:t>in welke RGS fases wordt samengewerkt</a:t>
            </a:r>
            <a:br>
              <a:rPr lang="nl-NL" sz="2000" dirty="0"/>
            </a:br>
            <a:endParaRPr lang="nl-NL" sz="2000" dirty="0"/>
          </a:p>
          <a:p>
            <a:pPr marL="230400" lvl="1">
              <a:spcBef>
                <a:spcPts val="0"/>
              </a:spcBef>
            </a:pPr>
            <a:r>
              <a:rPr lang="nl-NL" sz="2000" dirty="0"/>
              <a:t>mate van ketenintegratie</a:t>
            </a:r>
            <a:br>
              <a:rPr lang="nl-NL" sz="2000" dirty="0"/>
            </a:br>
            <a:br>
              <a:rPr lang="nl-NL" sz="2000" dirty="0"/>
            </a:br>
            <a:endParaRPr lang="nl-NL" sz="2000" dirty="0"/>
          </a:p>
          <a:p>
            <a:pPr marL="0" indent="0">
              <a:spcBef>
                <a:spcPts val="0"/>
              </a:spcBef>
              <a:buNone/>
            </a:pPr>
            <a:r>
              <a:rPr lang="nl-NL" sz="2000" b="1" dirty="0"/>
              <a:t>De opdrachtnemer bepaalt:</a:t>
            </a:r>
            <a:br>
              <a:rPr lang="nl-NL" sz="2000" b="1" dirty="0"/>
            </a:br>
            <a:endParaRPr lang="nl-NL" sz="2000" b="1" dirty="0"/>
          </a:p>
          <a:p>
            <a:pPr marL="230400" lvl="1">
              <a:spcBef>
                <a:spcPts val="0"/>
              </a:spcBef>
            </a:pPr>
            <a:r>
              <a:rPr lang="nl-NL" sz="2000" dirty="0"/>
              <a:t>welke rol hij wil en kan vervullen</a:t>
            </a:r>
          </a:p>
        </p:txBody>
      </p:sp>
      <p:grpSp>
        <p:nvGrpSpPr>
          <p:cNvPr id="4" name="Groep 3">
            <a:extLst>
              <a:ext uri="{FF2B5EF4-FFF2-40B4-BE49-F238E27FC236}">
                <a16:creationId xmlns:a16="http://schemas.microsoft.com/office/drawing/2014/main" id="{78BD92A4-C90E-4E9B-A43B-720B0F4C2FA0}"/>
              </a:ext>
            </a:extLst>
          </p:cNvPr>
          <p:cNvGrpSpPr/>
          <p:nvPr/>
        </p:nvGrpSpPr>
        <p:grpSpPr>
          <a:xfrm>
            <a:off x="5231400" y="1597173"/>
            <a:ext cx="6515116" cy="3177565"/>
            <a:chOff x="2631395" y="1797229"/>
            <a:chExt cx="7223613" cy="3847877"/>
          </a:xfrm>
        </p:grpSpPr>
        <p:pic>
          <p:nvPicPr>
            <p:cNvPr id="5" name="Afbeelding 4" descr="Afbeelding met tekst&#10;&#10;Automatisch gegenereerde beschrijving">
              <a:extLst>
                <a:ext uri="{FF2B5EF4-FFF2-40B4-BE49-F238E27FC236}">
                  <a16:creationId xmlns:a16="http://schemas.microsoft.com/office/drawing/2014/main" id="{596C125D-816D-4314-A5B2-BC40E406159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31395" y="1813232"/>
              <a:ext cx="3625002" cy="3831874"/>
            </a:xfrm>
            <a:prstGeom prst="rect">
              <a:avLst/>
            </a:prstGeom>
          </p:spPr>
        </p:pic>
        <p:sp>
          <p:nvSpPr>
            <p:cNvPr id="6" name="Tekstvak 5">
              <a:extLst>
                <a:ext uri="{FF2B5EF4-FFF2-40B4-BE49-F238E27FC236}">
                  <a16:creationId xmlns:a16="http://schemas.microsoft.com/office/drawing/2014/main" id="{F94C5AE8-42D4-4CE5-96AC-75E383FF4666}"/>
                </a:ext>
              </a:extLst>
            </p:cNvPr>
            <p:cNvSpPr txBox="1"/>
            <p:nvPr/>
          </p:nvSpPr>
          <p:spPr>
            <a:xfrm>
              <a:off x="6339421" y="1797229"/>
              <a:ext cx="3089946" cy="447243"/>
            </a:xfrm>
            <a:prstGeom prst="rect">
              <a:avLst/>
            </a:prstGeom>
            <a:noFill/>
          </p:spPr>
          <p:txBody>
            <a:bodyPr wrap="square" rtlCol="0">
              <a:spAutoFit/>
            </a:bodyPr>
            <a:lstStyle/>
            <a:p>
              <a:r>
                <a:rPr lang="nl-NL" b="1" dirty="0">
                  <a:latin typeface="+mj-lt"/>
                  <a:ea typeface="Verdana" panose="020B0604030504040204" pitchFamily="34" charset="0"/>
                </a:rPr>
                <a:t>Strategisch partner</a:t>
              </a:r>
              <a:endParaRPr lang="en-US" b="1" dirty="0">
                <a:latin typeface="+mj-lt"/>
                <a:ea typeface="Verdana" panose="020B0604030504040204" pitchFamily="34" charset="0"/>
              </a:endParaRPr>
            </a:p>
          </p:txBody>
        </p:sp>
        <p:sp>
          <p:nvSpPr>
            <p:cNvPr id="7" name="Tekstvak 6">
              <a:extLst>
                <a:ext uri="{FF2B5EF4-FFF2-40B4-BE49-F238E27FC236}">
                  <a16:creationId xmlns:a16="http://schemas.microsoft.com/office/drawing/2014/main" id="{D3D7E7EF-C2FE-4592-86AA-DD5ECA989A76}"/>
                </a:ext>
              </a:extLst>
            </p:cNvPr>
            <p:cNvSpPr txBox="1"/>
            <p:nvPr/>
          </p:nvSpPr>
          <p:spPr>
            <a:xfrm>
              <a:off x="6339420" y="2600997"/>
              <a:ext cx="3515588" cy="447243"/>
            </a:xfrm>
            <a:prstGeom prst="rect">
              <a:avLst/>
            </a:prstGeom>
            <a:noFill/>
          </p:spPr>
          <p:txBody>
            <a:bodyPr wrap="square" rtlCol="0">
              <a:spAutoFit/>
            </a:bodyPr>
            <a:lstStyle/>
            <a:p>
              <a:r>
                <a:rPr lang="nl-NL" b="1" dirty="0">
                  <a:latin typeface="+mj-lt"/>
                  <a:ea typeface="Verdana" panose="020B0604030504040204" pitchFamily="34" charset="0"/>
                </a:rPr>
                <a:t>Totaaldienstverlener</a:t>
              </a:r>
              <a:endParaRPr lang="en-US" b="1" dirty="0">
                <a:latin typeface="+mj-lt"/>
                <a:ea typeface="Verdana" panose="020B0604030504040204" pitchFamily="34" charset="0"/>
              </a:endParaRPr>
            </a:p>
          </p:txBody>
        </p:sp>
        <p:sp>
          <p:nvSpPr>
            <p:cNvPr id="8" name="Tekstvak 7">
              <a:extLst>
                <a:ext uri="{FF2B5EF4-FFF2-40B4-BE49-F238E27FC236}">
                  <a16:creationId xmlns:a16="http://schemas.microsoft.com/office/drawing/2014/main" id="{1B6D9469-B150-4569-B214-7D32560F624C}"/>
                </a:ext>
              </a:extLst>
            </p:cNvPr>
            <p:cNvSpPr txBox="1"/>
            <p:nvPr/>
          </p:nvSpPr>
          <p:spPr>
            <a:xfrm>
              <a:off x="6339419" y="3363405"/>
              <a:ext cx="3515589" cy="447243"/>
            </a:xfrm>
            <a:prstGeom prst="rect">
              <a:avLst/>
            </a:prstGeom>
            <a:noFill/>
          </p:spPr>
          <p:txBody>
            <a:bodyPr wrap="square" rtlCol="0">
              <a:spAutoFit/>
            </a:bodyPr>
            <a:lstStyle/>
            <a:p>
              <a:r>
                <a:rPr lang="nl-NL" b="1" dirty="0">
                  <a:latin typeface="+mj-lt"/>
                  <a:ea typeface="Verdana" panose="020B0604030504040204" pitchFamily="34" charset="0"/>
                </a:rPr>
                <a:t>(</a:t>
              </a:r>
              <a:r>
                <a:rPr lang="nl-NL" b="1" dirty="0" err="1">
                  <a:latin typeface="+mj-lt"/>
                  <a:ea typeface="Verdana" panose="020B0604030504040204" pitchFamily="34" charset="0"/>
                </a:rPr>
                <a:t>Onderhouds</a:t>
              </a:r>
              <a:r>
                <a:rPr lang="nl-NL" b="1" dirty="0">
                  <a:latin typeface="+mj-lt"/>
                  <a:ea typeface="Verdana" panose="020B0604030504040204" pitchFamily="34" charset="0"/>
                </a:rPr>
                <a:t>) specialist</a:t>
              </a:r>
              <a:endParaRPr lang="en-US" b="1" dirty="0">
                <a:latin typeface="+mj-lt"/>
                <a:ea typeface="Verdana" panose="020B0604030504040204" pitchFamily="34" charset="0"/>
              </a:endParaRPr>
            </a:p>
          </p:txBody>
        </p:sp>
        <p:sp>
          <p:nvSpPr>
            <p:cNvPr id="9" name="Tekstvak 8">
              <a:extLst>
                <a:ext uri="{FF2B5EF4-FFF2-40B4-BE49-F238E27FC236}">
                  <a16:creationId xmlns:a16="http://schemas.microsoft.com/office/drawing/2014/main" id="{063D034C-4B7E-4A9E-AACB-1FFB8E1FBD1D}"/>
                </a:ext>
              </a:extLst>
            </p:cNvPr>
            <p:cNvSpPr txBox="1"/>
            <p:nvPr/>
          </p:nvSpPr>
          <p:spPr>
            <a:xfrm>
              <a:off x="6339421" y="4120812"/>
              <a:ext cx="3358524" cy="782675"/>
            </a:xfrm>
            <a:prstGeom prst="rect">
              <a:avLst/>
            </a:prstGeom>
            <a:noFill/>
          </p:spPr>
          <p:txBody>
            <a:bodyPr wrap="square" rtlCol="0">
              <a:spAutoFit/>
            </a:bodyPr>
            <a:lstStyle/>
            <a:p>
              <a:r>
                <a:rPr lang="nl-NL" b="1" dirty="0">
                  <a:latin typeface="+mj-lt"/>
                  <a:ea typeface="Verdana" panose="020B0604030504040204" pitchFamily="34" charset="0"/>
                </a:rPr>
                <a:t>Efficiënte capaciteitsaanbieder</a:t>
              </a:r>
              <a:endParaRPr lang="en-US" b="1" dirty="0">
                <a:latin typeface="+mj-lt"/>
                <a:ea typeface="Verdana" panose="020B0604030504040204" pitchFamily="34" charset="0"/>
              </a:endParaRPr>
            </a:p>
          </p:txBody>
        </p:sp>
      </p:grpSp>
      <p:sp>
        <p:nvSpPr>
          <p:cNvPr id="13" name="Tijdelijke aanduiding voor voettekst 12">
            <a:extLst>
              <a:ext uri="{FF2B5EF4-FFF2-40B4-BE49-F238E27FC236}">
                <a16:creationId xmlns:a16="http://schemas.microsoft.com/office/drawing/2014/main" id="{4242C68A-EF03-AF36-3B4A-4EF48DBD9414}"/>
              </a:ext>
            </a:extLst>
          </p:cNvPr>
          <p:cNvSpPr>
            <a:spLocks noGrp="1"/>
          </p:cNvSpPr>
          <p:nvPr>
            <p:ph type="ftr" sz="quarter" idx="3"/>
          </p:nvPr>
        </p:nvSpPr>
        <p:spPr/>
        <p:txBody>
          <a:bodyPr/>
          <a:lstStyle/>
          <a:p>
            <a:r>
              <a:rPr lang="en-US"/>
              <a:t>Essentie RGS</a:t>
            </a:r>
            <a:endParaRPr lang="en-US" dirty="0"/>
          </a:p>
        </p:txBody>
      </p:sp>
      <p:sp>
        <p:nvSpPr>
          <p:cNvPr id="15" name="Tijdelijke aanduiding voor dianummer 14">
            <a:extLst>
              <a:ext uri="{FF2B5EF4-FFF2-40B4-BE49-F238E27FC236}">
                <a16:creationId xmlns:a16="http://schemas.microsoft.com/office/drawing/2014/main" id="{8C3808C2-AD43-F623-1284-CE55F43B4666}"/>
              </a:ext>
            </a:extLst>
          </p:cNvPr>
          <p:cNvSpPr>
            <a:spLocks noGrp="1"/>
          </p:cNvSpPr>
          <p:nvPr>
            <p:ph type="sldNum" sz="quarter" idx="4"/>
          </p:nvPr>
        </p:nvSpPr>
        <p:spPr/>
        <p:txBody>
          <a:bodyPr/>
          <a:lstStyle/>
          <a:p>
            <a:fld id="{3791B55C-AF80-4832-9F30-D17887273875}" type="slidenum">
              <a:rPr lang="en-US" smtClean="0"/>
              <a:pPr/>
              <a:t>14</a:t>
            </a:fld>
            <a:endParaRPr lang="en-US" dirty="0"/>
          </a:p>
        </p:txBody>
      </p:sp>
    </p:spTree>
    <p:extLst>
      <p:ext uri="{BB962C8B-B14F-4D97-AF65-F5344CB8AC3E}">
        <p14:creationId xmlns:p14="http://schemas.microsoft.com/office/powerpoint/2010/main" val="3193242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0CF0A3-2033-DD4F-AC62-63F767618A1D}"/>
              </a:ext>
            </a:extLst>
          </p:cNvPr>
          <p:cNvSpPr>
            <a:spLocks noGrp="1"/>
          </p:cNvSpPr>
          <p:nvPr>
            <p:ph type="title"/>
          </p:nvPr>
        </p:nvSpPr>
        <p:spPr/>
        <p:txBody>
          <a:bodyPr>
            <a:normAutofit/>
          </a:bodyPr>
          <a:lstStyle/>
          <a:p>
            <a:r>
              <a:rPr lang="nl-NL" dirty="0"/>
              <a:t>Instapmoment per rol markt</a:t>
            </a:r>
          </a:p>
        </p:txBody>
      </p:sp>
      <p:sp>
        <p:nvSpPr>
          <p:cNvPr id="6" name="Tijdelijke aanduiding voor voettekst 5">
            <a:extLst>
              <a:ext uri="{FF2B5EF4-FFF2-40B4-BE49-F238E27FC236}">
                <a16:creationId xmlns:a16="http://schemas.microsoft.com/office/drawing/2014/main" id="{BE5E669F-0B8F-7193-0486-9C79F4119C86}"/>
              </a:ext>
            </a:extLst>
          </p:cNvPr>
          <p:cNvSpPr>
            <a:spLocks noGrp="1"/>
          </p:cNvSpPr>
          <p:nvPr>
            <p:ph type="ftr" sz="quarter" idx="3"/>
          </p:nvPr>
        </p:nvSpPr>
        <p:spPr/>
        <p:txBody>
          <a:bodyPr/>
          <a:lstStyle/>
          <a:p>
            <a:r>
              <a:rPr lang="en-US"/>
              <a:t>Essentie RGS</a:t>
            </a:r>
            <a:endParaRPr lang="en-US" dirty="0"/>
          </a:p>
        </p:txBody>
      </p:sp>
      <p:sp>
        <p:nvSpPr>
          <p:cNvPr id="9" name="Tijdelijke aanduiding voor dianummer 8">
            <a:extLst>
              <a:ext uri="{FF2B5EF4-FFF2-40B4-BE49-F238E27FC236}">
                <a16:creationId xmlns:a16="http://schemas.microsoft.com/office/drawing/2014/main" id="{72AA1D4A-47C9-2958-914D-47427A443747}"/>
              </a:ext>
            </a:extLst>
          </p:cNvPr>
          <p:cNvSpPr>
            <a:spLocks noGrp="1"/>
          </p:cNvSpPr>
          <p:nvPr>
            <p:ph type="sldNum" sz="quarter" idx="4"/>
          </p:nvPr>
        </p:nvSpPr>
        <p:spPr/>
        <p:txBody>
          <a:bodyPr/>
          <a:lstStyle/>
          <a:p>
            <a:fld id="{3791B55C-AF80-4832-9F30-D17887273875}" type="slidenum">
              <a:rPr lang="en-US" smtClean="0"/>
              <a:pPr/>
              <a:t>15</a:t>
            </a:fld>
            <a:endParaRPr lang="en-US" dirty="0"/>
          </a:p>
        </p:txBody>
      </p:sp>
      <p:pic>
        <p:nvPicPr>
          <p:cNvPr id="7" name="Afbeelding 6" descr="Afbeelding met tekst&#10;&#10;Automatisch gegenereerde beschrijving">
            <a:extLst>
              <a:ext uri="{FF2B5EF4-FFF2-40B4-BE49-F238E27FC236}">
                <a16:creationId xmlns:a16="http://schemas.microsoft.com/office/drawing/2014/main" id="{B94D6523-1C53-E144-9AC9-B864623DD554}"/>
              </a:ext>
            </a:extLst>
          </p:cNvPr>
          <p:cNvPicPr>
            <a:picLocks noChangeAspect="1"/>
          </p:cNvPicPr>
          <p:nvPr/>
        </p:nvPicPr>
        <p:blipFill rotWithShape="1">
          <a:blip r:embed="rId3">
            <a:extLst>
              <a:ext uri="{28A0092B-C50C-407E-A947-70E740481C1C}">
                <a14:useLocalDpi xmlns:a14="http://schemas.microsoft.com/office/drawing/2010/main" val="0"/>
              </a:ext>
            </a:extLst>
          </a:blip>
          <a:srcRect l="4" r="54448"/>
          <a:stretch/>
        </p:blipFill>
        <p:spPr>
          <a:xfrm>
            <a:off x="6600181" y="1517945"/>
            <a:ext cx="5148000" cy="4059357"/>
          </a:xfrm>
          <a:prstGeom prst="rect">
            <a:avLst/>
          </a:prstGeom>
        </p:spPr>
      </p:pic>
      <p:pic>
        <p:nvPicPr>
          <p:cNvPr id="4" name="Afbeelding 3" descr="Afbeelding met tekst&#10;&#10;Automatisch gegenereerde beschrijving">
            <a:extLst>
              <a:ext uri="{FF2B5EF4-FFF2-40B4-BE49-F238E27FC236}">
                <a16:creationId xmlns:a16="http://schemas.microsoft.com/office/drawing/2014/main" id="{801CD81B-1383-9384-DC67-4C89152B630B}"/>
              </a:ext>
            </a:extLst>
          </p:cNvPr>
          <p:cNvPicPr>
            <a:picLocks noChangeAspect="1"/>
          </p:cNvPicPr>
          <p:nvPr/>
        </p:nvPicPr>
        <p:blipFill rotWithShape="1">
          <a:blip r:embed="rId3">
            <a:extLst>
              <a:ext uri="{28A0092B-C50C-407E-A947-70E740481C1C}">
                <a14:useLocalDpi xmlns:a14="http://schemas.microsoft.com/office/drawing/2010/main" val="0"/>
              </a:ext>
            </a:extLst>
          </a:blip>
          <a:srcRect l="49522" r="4930"/>
          <a:stretch/>
        </p:blipFill>
        <p:spPr>
          <a:xfrm>
            <a:off x="940527" y="1517946"/>
            <a:ext cx="5148000" cy="4059357"/>
          </a:xfrm>
          <a:prstGeom prst="rect">
            <a:avLst/>
          </a:prstGeom>
        </p:spPr>
      </p:pic>
    </p:spTree>
    <p:extLst>
      <p:ext uri="{BB962C8B-B14F-4D97-AF65-F5344CB8AC3E}">
        <p14:creationId xmlns:p14="http://schemas.microsoft.com/office/powerpoint/2010/main" val="400586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E5F847-C2F8-4549-ACA9-0D64DF75CB32}"/>
              </a:ext>
            </a:extLst>
          </p:cNvPr>
          <p:cNvSpPr>
            <a:spLocks noGrp="1"/>
          </p:cNvSpPr>
          <p:nvPr>
            <p:ph type="title"/>
          </p:nvPr>
        </p:nvSpPr>
        <p:spPr>
          <a:xfrm>
            <a:off x="838200" y="271610"/>
            <a:ext cx="11353800" cy="1325563"/>
          </a:xfrm>
        </p:spPr>
        <p:txBody>
          <a:bodyPr>
            <a:normAutofit/>
          </a:bodyPr>
          <a:lstStyle/>
          <a:p>
            <a:r>
              <a:rPr lang="nl-NL" sz="3400" dirty="0"/>
              <a:t>Opdrachtnemer kan verschillende rollen vervullen</a:t>
            </a:r>
          </a:p>
        </p:txBody>
      </p:sp>
      <p:sp>
        <p:nvSpPr>
          <p:cNvPr id="7" name="Tijdelijke aanduiding voor voettekst 6">
            <a:extLst>
              <a:ext uri="{FF2B5EF4-FFF2-40B4-BE49-F238E27FC236}">
                <a16:creationId xmlns:a16="http://schemas.microsoft.com/office/drawing/2014/main" id="{C304B287-DCFC-B9BE-91D0-D7BD0E42948C}"/>
              </a:ext>
            </a:extLst>
          </p:cNvPr>
          <p:cNvSpPr>
            <a:spLocks noGrp="1"/>
          </p:cNvSpPr>
          <p:nvPr>
            <p:ph type="ftr" sz="quarter" idx="3"/>
          </p:nvPr>
        </p:nvSpPr>
        <p:spPr/>
        <p:txBody>
          <a:bodyPr/>
          <a:lstStyle/>
          <a:p>
            <a:r>
              <a:rPr lang="en-US"/>
              <a:t>Essentie RGS</a:t>
            </a:r>
            <a:endParaRPr lang="en-US" dirty="0"/>
          </a:p>
        </p:txBody>
      </p:sp>
      <p:sp>
        <p:nvSpPr>
          <p:cNvPr id="9" name="Tijdelijke aanduiding voor dianummer 8">
            <a:extLst>
              <a:ext uri="{FF2B5EF4-FFF2-40B4-BE49-F238E27FC236}">
                <a16:creationId xmlns:a16="http://schemas.microsoft.com/office/drawing/2014/main" id="{1B9AB1D4-777E-CD7C-9C63-61A6BBD5A550}"/>
              </a:ext>
            </a:extLst>
          </p:cNvPr>
          <p:cNvSpPr>
            <a:spLocks noGrp="1"/>
          </p:cNvSpPr>
          <p:nvPr>
            <p:ph type="sldNum" sz="quarter" idx="4"/>
          </p:nvPr>
        </p:nvSpPr>
        <p:spPr/>
        <p:txBody>
          <a:bodyPr/>
          <a:lstStyle/>
          <a:p>
            <a:fld id="{3791B55C-AF80-4832-9F30-D17887273875}" type="slidenum">
              <a:rPr lang="en-US" smtClean="0"/>
              <a:pPr/>
              <a:t>16</a:t>
            </a:fld>
            <a:endParaRPr lang="en-US" dirty="0"/>
          </a:p>
        </p:txBody>
      </p:sp>
      <p:pic>
        <p:nvPicPr>
          <p:cNvPr id="11" name="Afbeelding 10">
            <a:extLst>
              <a:ext uri="{FF2B5EF4-FFF2-40B4-BE49-F238E27FC236}">
                <a16:creationId xmlns:a16="http://schemas.microsoft.com/office/drawing/2014/main" id="{4069F5A9-4E5D-4334-BE45-B043921E05E1}"/>
              </a:ext>
            </a:extLst>
          </p:cNvPr>
          <p:cNvPicPr>
            <a:picLocks noChangeAspect="1"/>
          </p:cNvPicPr>
          <p:nvPr/>
        </p:nvPicPr>
        <p:blipFill>
          <a:blip r:embed="rId3"/>
          <a:stretch>
            <a:fillRect/>
          </a:stretch>
        </p:blipFill>
        <p:spPr>
          <a:xfrm>
            <a:off x="5509915" y="1692191"/>
            <a:ext cx="5063436" cy="4013924"/>
          </a:xfrm>
          <a:prstGeom prst="rect">
            <a:avLst/>
          </a:prstGeom>
        </p:spPr>
      </p:pic>
      <p:pic>
        <p:nvPicPr>
          <p:cNvPr id="5" name="Afbeelding 4">
            <a:extLst>
              <a:ext uri="{FF2B5EF4-FFF2-40B4-BE49-F238E27FC236}">
                <a16:creationId xmlns:a16="http://schemas.microsoft.com/office/drawing/2014/main" id="{445F3EA3-504C-47FF-8233-D88119B3E73F}"/>
              </a:ext>
            </a:extLst>
          </p:cNvPr>
          <p:cNvPicPr>
            <a:picLocks noChangeAspect="1"/>
          </p:cNvPicPr>
          <p:nvPr/>
        </p:nvPicPr>
        <p:blipFill>
          <a:blip r:embed="rId4"/>
          <a:stretch>
            <a:fillRect/>
          </a:stretch>
        </p:blipFill>
        <p:spPr>
          <a:xfrm>
            <a:off x="901657" y="1405288"/>
            <a:ext cx="4151606" cy="4877767"/>
          </a:xfrm>
          <a:prstGeom prst="rect">
            <a:avLst/>
          </a:prstGeom>
        </p:spPr>
      </p:pic>
    </p:spTree>
    <p:extLst>
      <p:ext uri="{BB962C8B-B14F-4D97-AF65-F5344CB8AC3E}">
        <p14:creationId xmlns:p14="http://schemas.microsoft.com/office/powerpoint/2010/main" val="2999959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FDA0A70F-B9DC-4E62-8AA8-98D72F0C12C0}"/>
              </a:ext>
            </a:extLst>
          </p:cNvPr>
          <p:cNvPicPr>
            <a:picLocks noChangeAspect="1"/>
          </p:cNvPicPr>
          <p:nvPr/>
        </p:nvPicPr>
        <p:blipFill>
          <a:blip r:embed="rId3"/>
          <a:stretch>
            <a:fillRect/>
          </a:stretch>
        </p:blipFill>
        <p:spPr>
          <a:xfrm>
            <a:off x="774939" y="934391"/>
            <a:ext cx="10996611" cy="5782025"/>
          </a:xfrm>
          <a:prstGeom prst="rect">
            <a:avLst/>
          </a:prstGeom>
        </p:spPr>
      </p:pic>
      <p:sp>
        <p:nvSpPr>
          <p:cNvPr id="6" name="Titel 5">
            <a:extLst>
              <a:ext uri="{FF2B5EF4-FFF2-40B4-BE49-F238E27FC236}">
                <a16:creationId xmlns:a16="http://schemas.microsoft.com/office/drawing/2014/main" id="{8FE50331-E850-4C2D-96DA-D77C09F50175}"/>
              </a:ext>
            </a:extLst>
          </p:cNvPr>
          <p:cNvSpPr>
            <a:spLocks noGrp="1"/>
          </p:cNvSpPr>
          <p:nvPr>
            <p:ph type="title"/>
          </p:nvPr>
        </p:nvSpPr>
        <p:spPr>
          <a:xfrm>
            <a:off x="843013" y="458992"/>
            <a:ext cx="6708005" cy="950797"/>
          </a:xfrm>
          <a:solidFill>
            <a:schemeClr val="bg1"/>
          </a:solidFill>
        </p:spPr>
        <p:txBody>
          <a:bodyPr>
            <a:normAutofit/>
          </a:bodyPr>
          <a:lstStyle/>
          <a:p>
            <a:r>
              <a:rPr lang="nl-NL" sz="3200" dirty="0"/>
              <a:t>Metrokaart vastgoedexploitatie </a:t>
            </a:r>
            <a:endParaRPr lang="en-US" sz="3200" dirty="0"/>
          </a:p>
        </p:txBody>
      </p:sp>
    </p:spTree>
    <p:extLst>
      <p:ext uri="{BB962C8B-B14F-4D97-AF65-F5344CB8AC3E}">
        <p14:creationId xmlns:p14="http://schemas.microsoft.com/office/powerpoint/2010/main" val="992999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494B84-DC45-49A3-8DA2-4ADD63827EC7}"/>
              </a:ext>
            </a:extLst>
          </p:cNvPr>
          <p:cNvSpPr>
            <a:spLocks noGrp="1"/>
          </p:cNvSpPr>
          <p:nvPr>
            <p:ph type="title"/>
          </p:nvPr>
        </p:nvSpPr>
        <p:spPr/>
        <p:txBody>
          <a:bodyPr/>
          <a:lstStyle/>
          <a:p>
            <a:r>
              <a:rPr lang="nl-NL"/>
              <a:t>Is het simpel? Nee!</a:t>
            </a:r>
          </a:p>
        </p:txBody>
      </p:sp>
      <p:sp>
        <p:nvSpPr>
          <p:cNvPr id="3" name="Tijdelijke aanduiding voor inhoud 2">
            <a:extLst>
              <a:ext uri="{FF2B5EF4-FFF2-40B4-BE49-F238E27FC236}">
                <a16:creationId xmlns:a16="http://schemas.microsoft.com/office/drawing/2014/main" id="{D51966CC-5AFE-482A-B786-408802B9DD5A}"/>
              </a:ext>
            </a:extLst>
          </p:cNvPr>
          <p:cNvSpPr>
            <a:spLocks noGrp="1"/>
          </p:cNvSpPr>
          <p:nvPr>
            <p:ph idx="1"/>
          </p:nvPr>
        </p:nvSpPr>
        <p:spPr>
          <a:xfrm>
            <a:off x="838200" y="1512498"/>
            <a:ext cx="7915977" cy="4543245"/>
          </a:xfrm>
        </p:spPr>
        <p:txBody>
          <a:bodyPr>
            <a:noAutofit/>
          </a:bodyPr>
          <a:lstStyle/>
          <a:p>
            <a:pPr marL="0" indent="0">
              <a:buNone/>
            </a:pPr>
            <a:r>
              <a:rPr lang="nl-NL" sz="2000" b="1" dirty="0"/>
              <a:t>Organisatie</a:t>
            </a:r>
          </a:p>
          <a:p>
            <a:pPr lvl="1"/>
            <a:r>
              <a:rPr lang="nl-NL" sz="2000" dirty="0"/>
              <a:t>Andere rollen en verantwoordelijkheden</a:t>
            </a:r>
          </a:p>
          <a:p>
            <a:pPr marL="0" indent="0">
              <a:buNone/>
            </a:pPr>
            <a:r>
              <a:rPr lang="nl-NL" sz="2000" b="1" dirty="0"/>
              <a:t>Cultuur</a:t>
            </a:r>
          </a:p>
          <a:p>
            <a:pPr lvl="1"/>
            <a:r>
              <a:rPr lang="nl-NL" sz="2000" dirty="0"/>
              <a:t>Vertrouwen</a:t>
            </a:r>
          </a:p>
          <a:p>
            <a:pPr lvl="1"/>
            <a:r>
              <a:rPr lang="nl-NL" sz="2000" dirty="0"/>
              <a:t>Open en transparant</a:t>
            </a:r>
          </a:p>
          <a:p>
            <a:pPr lvl="1"/>
            <a:r>
              <a:rPr lang="nl-NL" sz="2000" dirty="0"/>
              <a:t>Veilige omgeving</a:t>
            </a:r>
          </a:p>
          <a:p>
            <a:pPr marL="0" indent="0">
              <a:buNone/>
            </a:pPr>
            <a:r>
              <a:rPr lang="nl-NL" sz="2000" b="1" dirty="0"/>
              <a:t>Mensen</a:t>
            </a:r>
          </a:p>
          <a:p>
            <a:pPr lvl="1"/>
            <a:r>
              <a:rPr lang="nl-NL" sz="2000" dirty="0"/>
              <a:t>Ontwikkelen kennis en competenties</a:t>
            </a:r>
          </a:p>
          <a:p>
            <a:pPr lvl="1"/>
            <a:r>
              <a:rPr lang="nl-NL" sz="2000" dirty="0"/>
              <a:t>Gedrag</a:t>
            </a:r>
          </a:p>
          <a:p>
            <a:pPr lvl="1"/>
            <a:r>
              <a:rPr lang="nl-NL" sz="2000" dirty="0"/>
              <a:t>Communicatie</a:t>
            </a:r>
          </a:p>
          <a:p>
            <a:pPr marL="0" indent="0">
              <a:buNone/>
            </a:pPr>
            <a:r>
              <a:rPr lang="nl-NL" sz="2000" b="1" dirty="0"/>
              <a:t>Processen</a:t>
            </a:r>
          </a:p>
          <a:p>
            <a:pPr lvl="1"/>
            <a:r>
              <a:rPr lang="nl-NL" sz="2000" dirty="0"/>
              <a:t>Neem de tijd</a:t>
            </a:r>
          </a:p>
          <a:p>
            <a:pPr lvl="1"/>
            <a:r>
              <a:rPr lang="nl-NL" sz="2000" dirty="0"/>
              <a:t>Heldere taken, verantwoordelijkheden en bevoegdheden</a:t>
            </a:r>
          </a:p>
        </p:txBody>
      </p:sp>
      <p:pic>
        <p:nvPicPr>
          <p:cNvPr id="4" name="Afbeelding 3">
            <a:extLst>
              <a:ext uri="{FF2B5EF4-FFF2-40B4-BE49-F238E27FC236}">
                <a16:creationId xmlns:a16="http://schemas.microsoft.com/office/drawing/2014/main" id="{0E9CCDF1-56C1-44BE-8FFE-C5A86C248DFC}"/>
              </a:ext>
            </a:extLst>
          </p:cNvPr>
          <p:cNvPicPr>
            <a:picLocks noChangeAspect="1"/>
          </p:cNvPicPr>
          <p:nvPr/>
        </p:nvPicPr>
        <p:blipFill>
          <a:blip r:embed="rId3"/>
          <a:stretch>
            <a:fillRect/>
          </a:stretch>
        </p:blipFill>
        <p:spPr>
          <a:xfrm>
            <a:off x="7202038" y="1321487"/>
            <a:ext cx="4456562" cy="3822523"/>
          </a:xfrm>
          <a:prstGeom prst="rect">
            <a:avLst/>
          </a:prstGeom>
        </p:spPr>
      </p:pic>
      <p:sp>
        <p:nvSpPr>
          <p:cNvPr id="8" name="Tijdelijke aanduiding voor voettekst 7">
            <a:extLst>
              <a:ext uri="{FF2B5EF4-FFF2-40B4-BE49-F238E27FC236}">
                <a16:creationId xmlns:a16="http://schemas.microsoft.com/office/drawing/2014/main" id="{47E2C3A8-AD77-B3E6-082E-C9211178479B}"/>
              </a:ext>
            </a:extLst>
          </p:cNvPr>
          <p:cNvSpPr>
            <a:spLocks noGrp="1"/>
          </p:cNvSpPr>
          <p:nvPr>
            <p:ph type="ftr" sz="quarter" idx="3"/>
          </p:nvPr>
        </p:nvSpPr>
        <p:spPr/>
        <p:txBody>
          <a:bodyPr/>
          <a:lstStyle/>
          <a:p>
            <a:r>
              <a:rPr lang="en-US"/>
              <a:t>Essentie RGS</a:t>
            </a:r>
            <a:endParaRPr lang="en-US" dirty="0"/>
          </a:p>
        </p:txBody>
      </p:sp>
      <p:sp>
        <p:nvSpPr>
          <p:cNvPr id="10" name="Tijdelijke aanduiding voor dianummer 9">
            <a:extLst>
              <a:ext uri="{FF2B5EF4-FFF2-40B4-BE49-F238E27FC236}">
                <a16:creationId xmlns:a16="http://schemas.microsoft.com/office/drawing/2014/main" id="{0665E09B-3536-12CD-9ACB-B199262D3697}"/>
              </a:ext>
            </a:extLst>
          </p:cNvPr>
          <p:cNvSpPr>
            <a:spLocks noGrp="1"/>
          </p:cNvSpPr>
          <p:nvPr>
            <p:ph type="sldNum" sz="quarter" idx="4"/>
          </p:nvPr>
        </p:nvSpPr>
        <p:spPr/>
        <p:txBody>
          <a:bodyPr/>
          <a:lstStyle/>
          <a:p>
            <a:fld id="{3791B55C-AF80-4832-9F30-D17887273875}" type="slidenum">
              <a:rPr lang="en-US" smtClean="0"/>
              <a:pPr/>
              <a:t>18</a:t>
            </a:fld>
            <a:endParaRPr lang="en-US" dirty="0"/>
          </a:p>
        </p:txBody>
      </p:sp>
    </p:spTree>
    <p:extLst>
      <p:ext uri="{BB962C8B-B14F-4D97-AF65-F5344CB8AC3E}">
        <p14:creationId xmlns:p14="http://schemas.microsoft.com/office/powerpoint/2010/main" val="2545069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D45163-E0BD-4BED-A407-C89BDC3C43DC}"/>
              </a:ext>
            </a:extLst>
          </p:cNvPr>
          <p:cNvSpPr>
            <a:spLocks noGrp="1"/>
          </p:cNvSpPr>
          <p:nvPr>
            <p:ph type="title"/>
          </p:nvPr>
        </p:nvSpPr>
        <p:spPr/>
        <p:txBody>
          <a:bodyPr/>
          <a:lstStyle/>
          <a:p>
            <a:r>
              <a:rPr lang="nl-NL"/>
              <a:t>Zelf aan de slag!</a:t>
            </a:r>
          </a:p>
        </p:txBody>
      </p:sp>
      <p:sp>
        <p:nvSpPr>
          <p:cNvPr id="3" name="Tijdelijke aanduiding voor inhoud 2">
            <a:extLst>
              <a:ext uri="{FF2B5EF4-FFF2-40B4-BE49-F238E27FC236}">
                <a16:creationId xmlns:a16="http://schemas.microsoft.com/office/drawing/2014/main" id="{2B5E3B7B-CE93-4547-AC28-96CB15C4D714}"/>
              </a:ext>
            </a:extLst>
          </p:cNvPr>
          <p:cNvSpPr>
            <a:spLocks noGrp="1"/>
          </p:cNvSpPr>
          <p:nvPr>
            <p:ph idx="1"/>
          </p:nvPr>
        </p:nvSpPr>
        <p:spPr>
          <a:xfrm>
            <a:off x="5310457" y="1555327"/>
            <a:ext cx="6238875" cy="4832627"/>
          </a:xfrm>
        </p:spPr>
        <p:txBody>
          <a:bodyPr>
            <a:normAutofit/>
          </a:bodyPr>
          <a:lstStyle/>
          <a:p>
            <a:pPr>
              <a:lnSpc>
                <a:spcPts val="1500"/>
              </a:lnSpc>
            </a:pPr>
            <a:r>
              <a:rPr lang="nl-NL" sz="1400" dirty="0"/>
              <a:t>Is de basis op orde, ben je in controle en is er in combinatie met eventuele externe factoren behoefte of noodzaak aan verandering?</a:t>
            </a:r>
            <a:br>
              <a:rPr lang="nl-NL" sz="1400" dirty="0"/>
            </a:br>
            <a:endParaRPr lang="nl-NL" sz="1400" dirty="0"/>
          </a:p>
          <a:p>
            <a:pPr>
              <a:lnSpc>
                <a:spcPts val="1500"/>
              </a:lnSpc>
            </a:pPr>
            <a:r>
              <a:rPr lang="nl-NL" sz="1400" dirty="0"/>
              <a:t>Wat wordt het strategisch uitgangspunt en de gewenste ontwikkelrichting?</a:t>
            </a:r>
            <a:br>
              <a:rPr lang="nl-NL" sz="1400" dirty="0"/>
            </a:br>
            <a:endParaRPr lang="nl-NL" sz="1400" dirty="0"/>
          </a:p>
          <a:p>
            <a:pPr>
              <a:lnSpc>
                <a:spcPts val="1500"/>
              </a:lnSpc>
            </a:pPr>
            <a:r>
              <a:rPr lang="nl-NL" sz="1400" dirty="0"/>
              <a:t>Waar zijn onze mensen sterk in, wat kan beter?</a:t>
            </a:r>
            <a:br>
              <a:rPr lang="nl-NL" sz="1400" dirty="0"/>
            </a:br>
            <a:endParaRPr lang="nl-NL" sz="1400" dirty="0"/>
          </a:p>
          <a:p>
            <a:pPr>
              <a:lnSpc>
                <a:spcPts val="1500"/>
              </a:lnSpc>
            </a:pPr>
            <a:r>
              <a:rPr lang="nl-NL" sz="1400" dirty="0"/>
              <a:t>Beheersen we ons gereedschap (denk aan portefeuille- en complex- strategieën, de MJOB, MJIB, de projectbewaking, ICT-systemen)</a:t>
            </a:r>
            <a:br>
              <a:rPr lang="nl-NL" sz="1400" dirty="0"/>
            </a:br>
            <a:endParaRPr lang="nl-NL" sz="1400" dirty="0"/>
          </a:p>
          <a:p>
            <a:pPr>
              <a:lnSpc>
                <a:spcPts val="1500"/>
              </a:lnSpc>
            </a:pPr>
            <a:r>
              <a:rPr lang="nl-NL" sz="1400" dirty="0"/>
              <a:t>Zijn de processen werkbaar, is er samenhang, wordt strategie uitvoerbaar en is lerend vermogen herkenbaar?</a:t>
            </a:r>
            <a:br>
              <a:rPr lang="nl-NL" sz="1400" dirty="0"/>
            </a:br>
            <a:endParaRPr lang="nl-NL" sz="1400" dirty="0"/>
          </a:p>
          <a:p>
            <a:pPr>
              <a:lnSpc>
                <a:spcPts val="1500"/>
              </a:lnSpc>
            </a:pPr>
            <a:r>
              <a:rPr lang="nl-NL" sz="1400" dirty="0"/>
              <a:t>Consolideren, optimaliseren, verbeteren of transformeren?</a:t>
            </a:r>
            <a:br>
              <a:rPr lang="nl-NL" sz="1400" dirty="0"/>
            </a:br>
            <a:endParaRPr lang="nl-NL" sz="1400" dirty="0"/>
          </a:p>
          <a:p>
            <a:pPr>
              <a:lnSpc>
                <a:spcPts val="1500"/>
              </a:lnSpc>
            </a:pPr>
            <a:r>
              <a:rPr lang="nl-NL" sz="1400" dirty="0"/>
              <a:t>Een programmaplan met concrete acties, maatregelen, projecten, middelen, inzet capaciteit en planning</a:t>
            </a:r>
          </a:p>
        </p:txBody>
      </p:sp>
      <p:pic>
        <p:nvPicPr>
          <p:cNvPr id="5" name="Afbeelding 4">
            <a:extLst>
              <a:ext uri="{FF2B5EF4-FFF2-40B4-BE49-F238E27FC236}">
                <a16:creationId xmlns:a16="http://schemas.microsoft.com/office/drawing/2014/main" id="{94A67CA5-F3B3-42A9-9585-EF0533FB236E}"/>
              </a:ext>
            </a:extLst>
          </p:cNvPr>
          <p:cNvPicPr>
            <a:picLocks noChangeAspect="1"/>
          </p:cNvPicPr>
          <p:nvPr/>
        </p:nvPicPr>
        <p:blipFill>
          <a:blip r:embed="rId3"/>
          <a:stretch>
            <a:fillRect/>
          </a:stretch>
        </p:blipFill>
        <p:spPr>
          <a:xfrm>
            <a:off x="809446" y="1537725"/>
            <a:ext cx="4168124" cy="4351338"/>
          </a:xfrm>
          <a:prstGeom prst="rect">
            <a:avLst/>
          </a:prstGeom>
        </p:spPr>
      </p:pic>
      <p:sp>
        <p:nvSpPr>
          <p:cNvPr id="8" name="Tijdelijke aanduiding voor voettekst 7">
            <a:extLst>
              <a:ext uri="{FF2B5EF4-FFF2-40B4-BE49-F238E27FC236}">
                <a16:creationId xmlns:a16="http://schemas.microsoft.com/office/drawing/2014/main" id="{CC260A3A-B040-1810-E647-CF63AF3515E0}"/>
              </a:ext>
            </a:extLst>
          </p:cNvPr>
          <p:cNvSpPr>
            <a:spLocks noGrp="1"/>
          </p:cNvSpPr>
          <p:nvPr>
            <p:ph type="ftr" sz="quarter" idx="3"/>
          </p:nvPr>
        </p:nvSpPr>
        <p:spPr/>
        <p:txBody>
          <a:bodyPr/>
          <a:lstStyle/>
          <a:p>
            <a:r>
              <a:rPr lang="en-US" dirty="0" err="1"/>
              <a:t>Essentie</a:t>
            </a:r>
            <a:r>
              <a:rPr lang="en-US" dirty="0"/>
              <a:t> RGS</a:t>
            </a:r>
          </a:p>
        </p:txBody>
      </p:sp>
      <p:sp>
        <p:nvSpPr>
          <p:cNvPr id="10" name="Tijdelijke aanduiding voor dianummer 9">
            <a:extLst>
              <a:ext uri="{FF2B5EF4-FFF2-40B4-BE49-F238E27FC236}">
                <a16:creationId xmlns:a16="http://schemas.microsoft.com/office/drawing/2014/main" id="{E40FE571-6208-B6A4-17E8-4E8868F8D04B}"/>
              </a:ext>
            </a:extLst>
          </p:cNvPr>
          <p:cNvSpPr>
            <a:spLocks noGrp="1"/>
          </p:cNvSpPr>
          <p:nvPr>
            <p:ph type="sldNum" sz="quarter" idx="4"/>
          </p:nvPr>
        </p:nvSpPr>
        <p:spPr/>
        <p:txBody>
          <a:bodyPr/>
          <a:lstStyle/>
          <a:p>
            <a:fld id="{3791B55C-AF80-4832-9F30-D17887273875}" type="slidenum">
              <a:rPr lang="en-US" smtClean="0"/>
              <a:pPr/>
              <a:t>19</a:t>
            </a:fld>
            <a:endParaRPr lang="en-US" dirty="0"/>
          </a:p>
        </p:txBody>
      </p:sp>
    </p:spTree>
    <p:extLst>
      <p:ext uri="{BB962C8B-B14F-4D97-AF65-F5344CB8AC3E}">
        <p14:creationId xmlns:p14="http://schemas.microsoft.com/office/powerpoint/2010/main" val="548493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ndertitel 14">
            <a:extLst>
              <a:ext uri="{FF2B5EF4-FFF2-40B4-BE49-F238E27FC236}">
                <a16:creationId xmlns:a16="http://schemas.microsoft.com/office/drawing/2014/main" id="{625E02C4-92A2-12AD-C798-2A6AFC90E0FD}"/>
              </a:ext>
            </a:extLst>
          </p:cNvPr>
          <p:cNvSpPr>
            <a:spLocks noGrp="1"/>
          </p:cNvSpPr>
          <p:nvPr>
            <p:ph type="subTitle" idx="1"/>
          </p:nvPr>
        </p:nvSpPr>
        <p:spPr/>
        <p:txBody>
          <a:bodyPr/>
          <a:lstStyle/>
          <a:p>
            <a:endParaRPr lang="nl-NL" dirty="0"/>
          </a:p>
        </p:txBody>
      </p:sp>
      <p:sp>
        <p:nvSpPr>
          <p:cNvPr id="16" name="Ondertitel 2">
            <a:extLst>
              <a:ext uri="{FF2B5EF4-FFF2-40B4-BE49-F238E27FC236}">
                <a16:creationId xmlns:a16="http://schemas.microsoft.com/office/drawing/2014/main" id="{C319B811-67A5-4AA3-7635-107F98984022}"/>
              </a:ext>
            </a:extLst>
          </p:cNvPr>
          <p:cNvSpPr txBox="1">
            <a:spLocks/>
          </p:cNvSpPr>
          <p:nvPr/>
        </p:nvSpPr>
        <p:spPr>
          <a:xfrm>
            <a:off x="-91440" y="5995850"/>
            <a:ext cx="12283440" cy="86214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5400" b="1" kern="1200">
                <a:solidFill>
                  <a:schemeClr val="bg1"/>
                </a:solidFill>
                <a:latin typeface="+mj-lt"/>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Clr>
                <a:schemeClr val="accent1"/>
              </a:buClr>
              <a:buFont typeface="Arial" panose="020B0604020202020204" pitchFamily="34" charset="0"/>
              <a:buNone/>
              <a:defRPr sz="2000" kern="1200">
                <a:solidFill>
                  <a:schemeClr val="tx1"/>
                </a:solidFill>
                <a:latin typeface="+mj-lt"/>
                <a:ea typeface="Verdana" panose="020B0604030504040204" pitchFamily="34" charset="0"/>
                <a:cs typeface="Verdana" panose="020B0604030504040204" pitchFamily="34" charset="0"/>
              </a:defRPr>
            </a:lvl2pPr>
            <a:lvl3pPr marL="914400" indent="0" algn="ctr" defTabSz="914400" rtl="0" eaLnBrk="1" latinLnBrk="0" hangingPunct="1">
              <a:lnSpc>
                <a:spcPct val="90000"/>
              </a:lnSpc>
              <a:spcBef>
                <a:spcPts val="500"/>
              </a:spcBef>
              <a:buClr>
                <a:schemeClr val="accent1"/>
              </a:buClr>
              <a:buFont typeface="Arial" panose="020B0604020202020204" pitchFamily="34" charset="0"/>
              <a:buNone/>
              <a:defRPr sz="1800" kern="1200">
                <a:solidFill>
                  <a:schemeClr val="tx1"/>
                </a:solidFill>
                <a:latin typeface="+mj-lt"/>
                <a:ea typeface="Verdana" panose="020B0604030504040204" pitchFamily="34" charset="0"/>
                <a:cs typeface="Verdana" panose="020B0604030504040204" pitchFamily="34" charset="0"/>
              </a:defRPr>
            </a:lvl3pPr>
            <a:lvl4pPr marL="1371600" indent="0" algn="ctr" defTabSz="914400" rtl="0" eaLnBrk="1" latinLnBrk="0" hangingPunct="1">
              <a:lnSpc>
                <a:spcPct val="90000"/>
              </a:lnSpc>
              <a:spcBef>
                <a:spcPts val="500"/>
              </a:spcBef>
              <a:buClr>
                <a:schemeClr val="accent1"/>
              </a:buClr>
              <a:buFont typeface="Arial" panose="020B0604020202020204" pitchFamily="34" charset="0"/>
              <a:buNone/>
              <a:defRPr sz="1600" kern="1200">
                <a:solidFill>
                  <a:schemeClr val="tx1"/>
                </a:solidFill>
                <a:latin typeface="+mj-lt"/>
                <a:ea typeface="Verdana" panose="020B0604030504040204" pitchFamily="34" charset="0"/>
                <a:cs typeface="Verdana" panose="020B0604030504040204" pitchFamily="34" charset="0"/>
              </a:defRPr>
            </a:lvl4pPr>
            <a:lvl5pPr marL="1828800" indent="0" algn="ctr" defTabSz="914400" rtl="0" eaLnBrk="1" latinLnBrk="0" hangingPunct="1">
              <a:lnSpc>
                <a:spcPct val="90000"/>
              </a:lnSpc>
              <a:spcBef>
                <a:spcPts val="500"/>
              </a:spcBef>
              <a:buClr>
                <a:schemeClr val="accent1"/>
              </a:buClr>
              <a:buFont typeface="Arial" panose="020B0604020202020204" pitchFamily="34" charset="0"/>
              <a:buNone/>
              <a:defRPr sz="1600" kern="1200">
                <a:solidFill>
                  <a:schemeClr val="tx1"/>
                </a:solidFill>
                <a:latin typeface="Raleway" panose="020B0803030101060003" pitchFamily="34" charset="0"/>
                <a:ea typeface="Verdana" panose="020B0604030504040204" pitchFamily="34" charset="0"/>
                <a:cs typeface="Raleway" panose="020B08030301010600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nl-NL" sz="1800" b="0" dirty="0">
                <a:solidFill>
                  <a:schemeClr val="tx1"/>
                </a:solidFill>
              </a:rPr>
              <a:t>Klik hier om deze </a:t>
            </a:r>
            <a:r>
              <a:rPr lang="nl-NL" sz="1800" b="0" dirty="0" err="1">
                <a:solidFill>
                  <a:schemeClr val="tx1"/>
                </a:solidFill>
              </a:rPr>
              <a:t>onderregel</a:t>
            </a:r>
            <a:r>
              <a:rPr lang="nl-NL" sz="1800" b="0" dirty="0">
                <a:solidFill>
                  <a:schemeClr val="tx1"/>
                </a:solidFill>
              </a:rPr>
              <a:t> te wijzigen of te verwijderen.</a:t>
            </a:r>
            <a:endParaRPr lang="en-US" sz="1800" b="0" dirty="0">
              <a:solidFill>
                <a:schemeClr val="tx1"/>
              </a:solidFill>
            </a:endParaRPr>
          </a:p>
        </p:txBody>
      </p:sp>
      <p:pic>
        <p:nvPicPr>
          <p:cNvPr id="17" name="Graphic 16">
            <a:hlinkClick r:id="rId3" action="ppaction://hlinksldjump"/>
            <a:extLst>
              <a:ext uri="{FF2B5EF4-FFF2-40B4-BE49-F238E27FC236}">
                <a16:creationId xmlns:a16="http://schemas.microsoft.com/office/drawing/2014/main" id="{ECB0ACC5-C14D-2DD5-0467-93D327EE695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014510" y="5929129"/>
            <a:ext cx="950544" cy="671703"/>
          </a:xfrm>
          <a:prstGeom prst="rect">
            <a:avLst/>
          </a:prstGeom>
          <a:effectLst>
            <a:outerShdw blurRad="101600" dist="50800" dir="4740000" algn="tl" rotWithShape="0">
              <a:prstClr val="black">
                <a:alpha val="40000"/>
              </a:prstClr>
            </a:outerShdw>
          </a:effectLst>
        </p:spPr>
      </p:pic>
    </p:spTree>
    <p:extLst>
      <p:ext uri="{BB962C8B-B14F-4D97-AF65-F5344CB8AC3E}">
        <p14:creationId xmlns:p14="http://schemas.microsoft.com/office/powerpoint/2010/main" val="2620045455"/>
      </p:ext>
    </p:extLst>
  </p:cSld>
  <p:clrMapOvr>
    <a:masterClrMapping/>
  </p:clrMapOvr>
</p:sld>
</file>

<file path=ppt/theme/theme1.xml><?xml version="1.0" encoding="utf-8"?>
<a:theme xmlns:a="http://schemas.openxmlformats.org/drawingml/2006/main" name="Kantoorthema">
  <a:themeElements>
    <a:clrScheme name="RGS kleuren">
      <a:dk1>
        <a:sysClr val="windowText" lastClr="000000"/>
      </a:dk1>
      <a:lt1>
        <a:sysClr val="window" lastClr="FFFFFF"/>
      </a:lt1>
      <a:dk2>
        <a:srgbClr val="44546A"/>
      </a:dk2>
      <a:lt2>
        <a:srgbClr val="DEEBF6"/>
      </a:lt2>
      <a:accent1>
        <a:srgbClr val="69C3E8"/>
      </a:accent1>
      <a:accent2>
        <a:srgbClr val="E2211C"/>
      </a:accent2>
      <a:accent3>
        <a:srgbClr val="A5A5A5"/>
      </a:accent3>
      <a:accent4>
        <a:srgbClr val="E77204"/>
      </a:accent4>
      <a:accent5>
        <a:srgbClr val="18769C"/>
      </a:accent5>
      <a:accent6>
        <a:srgbClr val="757070"/>
      </a:accent6>
      <a:hlink>
        <a:srgbClr val="18769C"/>
      </a:hlink>
      <a:folHlink>
        <a:srgbClr val="18769C"/>
      </a:folHlink>
    </a:clrScheme>
    <a:fontScheme name="RGS fonts Raleway">
      <a:majorFont>
        <a:latin typeface="Raleway"/>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e3fbf20-b2e7-4fb1-b924-acea948d01ac" xsi:nil="true"/>
    <lcf76f155ced4ddcb4097134ff3c332f xmlns="c42a063a-a83f-4095-b926-4685603ce3d4">
      <Terms xmlns="http://schemas.microsoft.com/office/infopath/2007/PartnerControls"/>
    </lcf76f155ced4ddcb4097134ff3c332f>
    <SharedWithUsers xmlns="ae3fbf20-b2e7-4fb1-b924-acea948d01ac">
      <UserInfo>
        <DisplayName>Simone van Halen</DisplayName>
        <AccountId>16</AccountId>
        <AccountType/>
      </UserInfo>
      <UserInfo>
        <DisplayName>Gerrie van der Breggen</DisplayName>
        <AccountId>74</AccountId>
        <AccountType/>
      </UserInfo>
      <UserInfo>
        <DisplayName>Gaby van der Peijl</DisplayName>
        <AccountId>13</AccountId>
        <AccountType/>
      </UserInfo>
      <UserInfo>
        <DisplayName>Erik van Assen</DisplayName>
        <AccountId>35</AccountId>
        <AccountType/>
      </UserInfo>
      <UserInfo>
        <DisplayName>Lilian van Zandbrink</DisplayName>
        <AccountId>75</AccountId>
        <AccountType/>
      </UserInfo>
      <UserInfo>
        <DisplayName>Leonie Harbers</DisplayName>
        <AccountId>17</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5C48225779C5748A539DAC35C6D65A8" ma:contentTypeVersion="19" ma:contentTypeDescription="Create a new document." ma:contentTypeScope="" ma:versionID="d39c802da86f37a496d4e80b557273e4">
  <xsd:schema xmlns:xsd="http://www.w3.org/2001/XMLSchema" xmlns:xs="http://www.w3.org/2001/XMLSchema" xmlns:p="http://schemas.microsoft.com/office/2006/metadata/properties" xmlns:ns2="c42a063a-a83f-4095-b926-4685603ce3d4" xmlns:ns3="ae3fbf20-b2e7-4fb1-b924-acea948d01ac" targetNamespace="http://schemas.microsoft.com/office/2006/metadata/properties" ma:root="true" ma:fieldsID="2584e1933134e385dba972abac19530a" ns2:_="" ns3:_="">
    <xsd:import namespace="c42a063a-a83f-4095-b926-4685603ce3d4"/>
    <xsd:import namespace="ae3fbf20-b2e7-4fb1-b924-acea948d01a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3: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2a063a-a83f-4095-b926-4685603ce3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fe3910d-ab50-4242-942f-840934c91a4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e3fbf20-b2e7-4fb1-b924-acea948d01a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99f96f15-2099-48de-9b29-8e28a4364725}" ma:internalName="TaxCatchAll" ma:showField="CatchAllData" ma:web="ae3fbf20-b2e7-4fb1-b924-acea948d01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2B5F7F-3DB8-409F-9648-D9D78D47661C}">
  <ds:schemaRefs>
    <ds:schemaRef ds:uri="http://schemas.microsoft.com/office/2006/metadata/properties"/>
    <ds:schemaRef ds:uri="c42a063a-a83f-4095-b926-4685603ce3d4"/>
    <ds:schemaRef ds:uri="http://schemas.microsoft.com/office/infopath/2007/PartnerControls"/>
    <ds:schemaRef ds:uri="http://schemas.openxmlformats.org/package/2006/metadata/core-properties"/>
    <ds:schemaRef ds:uri="http://purl.org/dc/dcmitype/"/>
    <ds:schemaRef ds:uri="http://purl.org/dc/elements/1.1/"/>
    <ds:schemaRef ds:uri="http://schemas.microsoft.com/office/2006/documentManagement/types"/>
    <ds:schemaRef ds:uri="ae3fbf20-b2e7-4fb1-b924-acea948d01ac"/>
    <ds:schemaRef ds:uri="http://www.w3.org/XML/1998/namespace"/>
    <ds:schemaRef ds:uri="http://purl.org/dc/terms/"/>
  </ds:schemaRefs>
</ds:datastoreItem>
</file>

<file path=customXml/itemProps2.xml><?xml version="1.0" encoding="utf-8"?>
<ds:datastoreItem xmlns:ds="http://schemas.openxmlformats.org/officeDocument/2006/customXml" ds:itemID="{3F3EC5F3-51A8-407C-A044-9F71506A52DB}">
  <ds:schemaRefs>
    <ds:schemaRef ds:uri="http://schemas.microsoft.com/sharepoint/v3/contenttype/forms"/>
  </ds:schemaRefs>
</ds:datastoreItem>
</file>

<file path=customXml/itemProps3.xml><?xml version="1.0" encoding="utf-8"?>
<ds:datastoreItem xmlns:ds="http://schemas.openxmlformats.org/officeDocument/2006/customXml" ds:itemID="{F169C11A-B253-416F-8D31-7D34F7C3746C}">
  <ds:schemaRefs>
    <ds:schemaRef ds:uri="ae3fbf20-b2e7-4fb1-b924-acea948d01ac"/>
    <ds:schemaRef ds:uri="c42a063a-a83f-4095-b926-4685603ce3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577</TotalTime>
  <Words>2330</Words>
  <Application>Microsoft Office PowerPoint</Application>
  <PresentationFormat>Breedbeeld</PresentationFormat>
  <Paragraphs>207</Paragraphs>
  <Slides>20</Slides>
  <Notes>20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20</vt:i4>
      </vt:variant>
    </vt:vector>
  </HeadingPairs>
  <TitlesOfParts>
    <vt:vector size="25" baseType="lpstr">
      <vt:lpstr>Calibri</vt:lpstr>
      <vt:lpstr>Arial</vt:lpstr>
      <vt:lpstr>Courier New</vt:lpstr>
      <vt:lpstr>Raleway</vt:lpstr>
      <vt:lpstr>Kantoorthema</vt:lpstr>
      <vt:lpstr>Introductie  Resultaatgericht Samenwerken</vt:lpstr>
      <vt:lpstr>Inhoud</vt:lpstr>
      <vt:lpstr>Maatschappelijke Woon- en Bouwopgave</vt:lpstr>
      <vt:lpstr>Werksoorten</vt:lpstr>
      <vt:lpstr>Specifiek of integraal </vt:lpstr>
      <vt:lpstr>Essentie RGS</vt:lpstr>
      <vt:lpstr>Essentie RGS</vt:lpstr>
      <vt:lpstr>Waarom samen?</vt:lpstr>
      <vt:lpstr>Inzicht in  samenhang</vt:lpstr>
      <vt:lpstr>Communicerende vaten</vt:lpstr>
      <vt:lpstr>Inkoop &amp; samenwerkingsvormen</vt:lpstr>
      <vt:lpstr>RGS-procesmodel i.r.t. traditioneel  en bouwteam</vt:lpstr>
      <vt:lpstr>Rollen opdrachtgever </vt:lpstr>
      <vt:lpstr>RGS bij opdrachtnemer</vt:lpstr>
      <vt:lpstr>Instapmoment per rol markt</vt:lpstr>
      <vt:lpstr>Opdrachtnemer kan verschillende rollen vervullen</vt:lpstr>
      <vt:lpstr>Metrokaart vastgoedexploitatie </vt:lpstr>
      <vt:lpstr>Is het simpel? Nee!</vt:lpstr>
      <vt:lpstr>Zelf aan de slag!</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Wendy Scherpenisse</dc:creator>
  <cp:lastModifiedBy>Martin Verspeek</cp:lastModifiedBy>
  <cp:revision>13</cp:revision>
  <dcterms:created xsi:type="dcterms:W3CDTF">2019-08-05T07:31:57Z</dcterms:created>
  <dcterms:modified xsi:type="dcterms:W3CDTF">2023-02-24T10:44:21Z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0x01010045C48225779C5748A539DAC35C6D65A8</vt:lpwstr>
  </property>
  <property fmtid="{D5CDD505-2E9C-101B-9397-08002B2CF9AE}" pid="3" name="MediaServiceImageTags">
    <vt:lpwstr/>
  </property>
</Properties>
</file>