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5" r:id="rId2"/>
  </p:sldMasterIdLst>
  <p:notesMasterIdLst>
    <p:notesMasterId r:id="rId19"/>
  </p:notesMasterIdLst>
  <p:handoutMasterIdLst>
    <p:handoutMasterId r:id="rId20"/>
  </p:handoutMasterIdLst>
  <p:sldIdLst>
    <p:sldId id="256" r:id="rId3"/>
    <p:sldId id="1598" r:id="rId4"/>
    <p:sldId id="1597" r:id="rId5"/>
    <p:sldId id="1558" r:id="rId6"/>
    <p:sldId id="1608" r:id="rId7"/>
    <p:sldId id="1599" r:id="rId8"/>
    <p:sldId id="1605" r:id="rId9"/>
    <p:sldId id="1604" r:id="rId10"/>
    <p:sldId id="1609" r:id="rId11"/>
    <p:sldId id="353" r:id="rId12"/>
    <p:sldId id="1603" r:id="rId13"/>
    <p:sldId id="1600" r:id="rId14"/>
    <p:sldId id="1606" r:id="rId15"/>
    <p:sldId id="376" r:id="rId16"/>
    <p:sldId id="365" r:id="rId17"/>
    <p:sldId id="1601" r:id="rId18"/>
  </p:sldIdLst>
  <p:sldSz cx="9144000" cy="6858000" type="screen4x3"/>
  <p:notesSz cx="9928225" cy="6797675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in Meeuwsen | OnderhoudN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3F6D1-8CDC-4429-B688-F2EE818804DB}" v="5" dt="2023-02-15T10:25:15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85977" autoAdjust="0"/>
  </p:normalViewPr>
  <p:slideViewPr>
    <p:cSldViewPr>
      <p:cViewPr varScale="1">
        <p:scale>
          <a:sx n="121" d="100"/>
          <a:sy n="121" d="100"/>
        </p:scale>
        <p:origin x="1363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656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Verspeek" userId="9eb1ce1402db3ba2" providerId="LiveId" clId="{47D3F6D1-8CDC-4429-B688-F2EE818804DB}"/>
    <pc:docChg chg="undo custSel delSld modSld">
      <pc:chgData name="Martin Verspeek" userId="9eb1ce1402db3ba2" providerId="LiveId" clId="{47D3F6D1-8CDC-4429-B688-F2EE818804DB}" dt="2023-02-24T10:31:53.272" v="271" actId="6549"/>
      <pc:docMkLst>
        <pc:docMk/>
      </pc:docMkLst>
      <pc:sldChg chg="modSp mod">
        <pc:chgData name="Martin Verspeek" userId="9eb1ce1402db3ba2" providerId="LiveId" clId="{47D3F6D1-8CDC-4429-B688-F2EE818804DB}" dt="2023-02-24T10:31:53.272" v="271" actId="6549"/>
        <pc:sldMkLst>
          <pc:docMk/>
          <pc:sldMk cId="0" sldId="256"/>
        </pc:sldMkLst>
        <pc:spChg chg="mod">
          <ac:chgData name="Martin Verspeek" userId="9eb1ce1402db3ba2" providerId="LiveId" clId="{47D3F6D1-8CDC-4429-B688-F2EE818804DB}" dt="2023-02-24T10:31:48.269" v="269" actId="6549"/>
          <ac:spMkLst>
            <pc:docMk/>
            <pc:sldMk cId="0" sldId="256"/>
            <ac:spMk id="15362" creationId="{1CE910F8-FCC5-E4EC-EC97-0A5621324BF3}"/>
          </ac:spMkLst>
        </pc:spChg>
        <pc:spChg chg="mod">
          <ac:chgData name="Martin Verspeek" userId="9eb1ce1402db3ba2" providerId="LiveId" clId="{47D3F6D1-8CDC-4429-B688-F2EE818804DB}" dt="2023-02-24T10:31:53.272" v="271" actId="6549"/>
          <ac:spMkLst>
            <pc:docMk/>
            <pc:sldMk cId="0" sldId="256"/>
            <ac:spMk id="15363" creationId="{99F29AF4-91CF-4351-CD2F-ACDD48020AAC}"/>
          </ac:spMkLst>
        </pc:spChg>
      </pc:sldChg>
      <pc:sldChg chg="del">
        <pc:chgData name="Martin Verspeek" userId="9eb1ce1402db3ba2" providerId="LiveId" clId="{47D3F6D1-8CDC-4429-B688-F2EE818804DB}" dt="2023-02-15T10:15:28.991" v="0" actId="47"/>
        <pc:sldMkLst>
          <pc:docMk/>
          <pc:sldMk cId="0" sldId="350"/>
        </pc:sldMkLst>
      </pc:sldChg>
      <pc:sldChg chg="modSp mod">
        <pc:chgData name="Martin Verspeek" userId="9eb1ce1402db3ba2" providerId="LiveId" clId="{47D3F6D1-8CDC-4429-B688-F2EE818804DB}" dt="2023-02-15T10:22:19.780" v="100" actId="6549"/>
        <pc:sldMkLst>
          <pc:docMk/>
          <pc:sldMk cId="0" sldId="353"/>
        </pc:sldMkLst>
        <pc:spChg chg="mod">
          <ac:chgData name="Martin Verspeek" userId="9eb1ce1402db3ba2" providerId="LiveId" clId="{47D3F6D1-8CDC-4429-B688-F2EE818804DB}" dt="2023-02-15T10:22:19.780" v="100" actId="6549"/>
          <ac:spMkLst>
            <pc:docMk/>
            <pc:sldMk cId="0" sldId="353"/>
            <ac:spMk id="18435" creationId="{124B295B-C37C-6D34-8988-72DF8E081D32}"/>
          </ac:spMkLst>
        </pc:spChg>
      </pc:sldChg>
      <pc:sldChg chg="modSp mod">
        <pc:chgData name="Martin Verspeek" userId="9eb1ce1402db3ba2" providerId="LiveId" clId="{47D3F6D1-8CDC-4429-B688-F2EE818804DB}" dt="2023-02-15T10:28:34.008" v="223"/>
        <pc:sldMkLst>
          <pc:docMk/>
          <pc:sldMk cId="0" sldId="365"/>
        </pc:sldMkLst>
        <pc:spChg chg="mod">
          <ac:chgData name="Martin Verspeek" userId="9eb1ce1402db3ba2" providerId="LiveId" clId="{47D3F6D1-8CDC-4429-B688-F2EE818804DB}" dt="2023-02-15T10:28:34.008" v="223"/>
          <ac:spMkLst>
            <pc:docMk/>
            <pc:sldMk cId="0" sldId="365"/>
            <ac:spMk id="2" creationId="{67CEEC8B-576D-8526-ADFA-80EA33E953D3}"/>
          </ac:spMkLst>
        </pc:spChg>
      </pc:sldChg>
      <pc:sldChg chg="modSp mod">
        <pc:chgData name="Martin Verspeek" userId="9eb1ce1402db3ba2" providerId="LiveId" clId="{47D3F6D1-8CDC-4429-B688-F2EE818804DB}" dt="2023-02-15T10:26:14.494" v="189" actId="20577"/>
        <pc:sldMkLst>
          <pc:docMk/>
          <pc:sldMk cId="0" sldId="376"/>
        </pc:sldMkLst>
        <pc:spChg chg="mod">
          <ac:chgData name="Martin Verspeek" userId="9eb1ce1402db3ba2" providerId="LiveId" clId="{47D3F6D1-8CDC-4429-B688-F2EE818804DB}" dt="2023-02-15T10:25:53.126" v="176" actId="20577"/>
          <ac:spMkLst>
            <pc:docMk/>
            <pc:sldMk cId="0" sldId="376"/>
            <ac:spMk id="19458" creationId="{5EACD731-13BD-1B1D-D688-26CDAA5E5C86}"/>
          </ac:spMkLst>
        </pc:spChg>
        <pc:spChg chg="mod">
          <ac:chgData name="Martin Verspeek" userId="9eb1ce1402db3ba2" providerId="LiveId" clId="{47D3F6D1-8CDC-4429-B688-F2EE818804DB}" dt="2023-02-15T10:26:14.494" v="189" actId="20577"/>
          <ac:spMkLst>
            <pc:docMk/>
            <pc:sldMk cId="0" sldId="376"/>
            <ac:spMk id="19459" creationId="{DA54C98F-AAEF-EF09-F8A0-DFFCBA824B6D}"/>
          </ac:spMkLst>
        </pc:spChg>
      </pc:sldChg>
      <pc:sldChg chg="modSp mod">
        <pc:chgData name="Martin Verspeek" userId="9eb1ce1402db3ba2" providerId="LiveId" clId="{47D3F6D1-8CDC-4429-B688-F2EE818804DB}" dt="2023-02-15T10:15:49.754" v="36" actId="20577"/>
        <pc:sldMkLst>
          <pc:docMk/>
          <pc:sldMk cId="749759270" sldId="1598"/>
        </pc:sldMkLst>
        <pc:spChg chg="mod">
          <ac:chgData name="Martin Verspeek" userId="9eb1ce1402db3ba2" providerId="LiveId" clId="{47D3F6D1-8CDC-4429-B688-F2EE818804DB}" dt="2023-02-15T10:15:49.754" v="36" actId="20577"/>
          <ac:spMkLst>
            <pc:docMk/>
            <pc:sldMk cId="749759270" sldId="1598"/>
            <ac:spMk id="16386" creationId="{A3CE61F0-6606-DFE3-7956-62B1F985AC32}"/>
          </ac:spMkLst>
        </pc:spChg>
      </pc:sldChg>
      <pc:sldChg chg="modSp mod">
        <pc:chgData name="Martin Verspeek" userId="9eb1ce1402db3ba2" providerId="LiveId" clId="{47D3F6D1-8CDC-4429-B688-F2EE818804DB}" dt="2023-02-15T10:17:59.310" v="51" actId="6549"/>
        <pc:sldMkLst>
          <pc:docMk/>
          <pc:sldMk cId="2035831247" sldId="1599"/>
        </pc:sldMkLst>
        <pc:spChg chg="mod">
          <ac:chgData name="Martin Verspeek" userId="9eb1ce1402db3ba2" providerId="LiveId" clId="{47D3F6D1-8CDC-4429-B688-F2EE818804DB}" dt="2023-02-15T10:17:59.310" v="51" actId="6549"/>
          <ac:spMkLst>
            <pc:docMk/>
            <pc:sldMk cId="2035831247" sldId="1599"/>
            <ac:spMk id="15362" creationId="{1CE910F8-FCC5-E4EC-EC97-0A5621324BF3}"/>
          </ac:spMkLst>
        </pc:spChg>
      </pc:sldChg>
      <pc:sldChg chg="addSp delSp modSp mod modClrScheme chgLayout">
        <pc:chgData name="Martin Verspeek" userId="9eb1ce1402db3ba2" providerId="LiveId" clId="{47D3F6D1-8CDC-4429-B688-F2EE818804DB}" dt="2023-02-15T10:24:43.809" v="142" actId="27636"/>
        <pc:sldMkLst>
          <pc:docMk/>
          <pc:sldMk cId="761561319" sldId="1600"/>
        </pc:sldMkLst>
        <pc:spChg chg="add del mod ord">
          <ac:chgData name="Martin Verspeek" userId="9eb1ce1402db3ba2" providerId="LiveId" clId="{47D3F6D1-8CDC-4429-B688-F2EE818804DB}" dt="2023-02-15T10:22:56.978" v="103" actId="700"/>
          <ac:spMkLst>
            <pc:docMk/>
            <pc:sldMk cId="761561319" sldId="1600"/>
            <ac:spMk id="2" creationId="{FB42F1E0-C4A8-C0E1-CA59-9757E4C742CF}"/>
          </ac:spMkLst>
        </pc:spChg>
        <pc:spChg chg="add del mod ord">
          <ac:chgData name="Martin Verspeek" userId="9eb1ce1402db3ba2" providerId="LiveId" clId="{47D3F6D1-8CDC-4429-B688-F2EE818804DB}" dt="2023-02-15T10:22:56.978" v="103" actId="700"/>
          <ac:spMkLst>
            <pc:docMk/>
            <pc:sldMk cId="761561319" sldId="1600"/>
            <ac:spMk id="3" creationId="{7B172F3F-0888-F343-730E-F3CC1004E508}"/>
          </ac:spMkLst>
        </pc:spChg>
        <pc:spChg chg="add del mod ord">
          <ac:chgData name="Martin Verspeek" userId="9eb1ce1402db3ba2" providerId="LiveId" clId="{47D3F6D1-8CDC-4429-B688-F2EE818804DB}" dt="2023-02-15T10:22:56.978" v="103" actId="700"/>
          <ac:spMkLst>
            <pc:docMk/>
            <pc:sldMk cId="761561319" sldId="1600"/>
            <ac:spMk id="4" creationId="{1805F96D-AC61-79EE-490E-E615B47D794A}"/>
          </ac:spMkLst>
        </pc:spChg>
        <pc:spChg chg="mod ord">
          <ac:chgData name="Martin Verspeek" userId="9eb1ce1402db3ba2" providerId="LiveId" clId="{47D3F6D1-8CDC-4429-B688-F2EE818804DB}" dt="2023-02-15T10:24:43.809" v="142" actId="27636"/>
          <ac:spMkLst>
            <pc:docMk/>
            <pc:sldMk cId="761561319" sldId="1600"/>
            <ac:spMk id="15362" creationId="{1CE910F8-FCC5-E4EC-EC97-0A5621324BF3}"/>
          </ac:spMkLst>
        </pc:spChg>
        <pc:spChg chg="mod ord">
          <ac:chgData name="Martin Verspeek" userId="9eb1ce1402db3ba2" providerId="LiveId" clId="{47D3F6D1-8CDC-4429-B688-F2EE818804DB}" dt="2023-02-15T10:22:56.978" v="103" actId="700"/>
          <ac:spMkLst>
            <pc:docMk/>
            <pc:sldMk cId="761561319" sldId="1600"/>
            <ac:spMk id="15363" creationId="{99F29AF4-91CF-4351-CD2F-ACDD48020AAC}"/>
          </ac:spMkLst>
        </pc:spChg>
      </pc:sldChg>
      <pc:sldChg chg="delSp modSp mod modClrScheme chgLayout">
        <pc:chgData name="Martin Verspeek" userId="9eb1ce1402db3ba2" providerId="LiveId" clId="{47D3F6D1-8CDC-4429-B688-F2EE818804DB}" dt="2023-02-15T10:29:02.085" v="237" actId="700"/>
        <pc:sldMkLst>
          <pc:docMk/>
          <pc:sldMk cId="3033391827" sldId="1601"/>
        </pc:sldMkLst>
        <pc:spChg chg="del">
          <ac:chgData name="Martin Verspeek" userId="9eb1ce1402db3ba2" providerId="LiveId" clId="{47D3F6D1-8CDC-4429-B688-F2EE818804DB}" dt="2023-02-15T10:29:02.085" v="237" actId="700"/>
          <ac:spMkLst>
            <pc:docMk/>
            <pc:sldMk cId="3033391827" sldId="1601"/>
            <ac:spMk id="15362" creationId="{1CE910F8-FCC5-E4EC-EC97-0A5621324BF3}"/>
          </ac:spMkLst>
        </pc:spChg>
        <pc:spChg chg="mod ord">
          <ac:chgData name="Martin Verspeek" userId="9eb1ce1402db3ba2" providerId="LiveId" clId="{47D3F6D1-8CDC-4429-B688-F2EE818804DB}" dt="2023-02-15T10:29:02.085" v="237" actId="700"/>
          <ac:spMkLst>
            <pc:docMk/>
            <pc:sldMk cId="3033391827" sldId="1601"/>
            <ac:spMk id="15363" creationId="{99F29AF4-91CF-4351-CD2F-ACDD48020AAC}"/>
          </ac:spMkLst>
        </pc:spChg>
      </pc:sldChg>
      <pc:sldChg chg="del">
        <pc:chgData name="Martin Verspeek" userId="9eb1ce1402db3ba2" providerId="LiveId" clId="{47D3F6D1-8CDC-4429-B688-F2EE818804DB}" dt="2023-02-15T10:15:34.027" v="1" actId="47"/>
        <pc:sldMkLst>
          <pc:docMk/>
          <pc:sldMk cId="3234345166" sldId="1602"/>
        </pc:sldMkLst>
      </pc:sldChg>
      <pc:sldChg chg="modSp mod">
        <pc:chgData name="Martin Verspeek" userId="9eb1ce1402db3ba2" providerId="LiveId" clId="{47D3F6D1-8CDC-4429-B688-F2EE818804DB}" dt="2023-02-15T10:21:03.537" v="98" actId="6549"/>
        <pc:sldMkLst>
          <pc:docMk/>
          <pc:sldMk cId="2777140425" sldId="1605"/>
        </pc:sldMkLst>
        <pc:spChg chg="mod">
          <ac:chgData name="Martin Verspeek" userId="9eb1ce1402db3ba2" providerId="LiveId" clId="{47D3F6D1-8CDC-4429-B688-F2EE818804DB}" dt="2023-02-15T10:21:03.537" v="98" actId="6549"/>
          <ac:spMkLst>
            <pc:docMk/>
            <pc:sldMk cId="2777140425" sldId="1605"/>
            <ac:spMk id="15362" creationId="{1CE910F8-FCC5-E4EC-EC97-0A5621324BF3}"/>
          </ac:spMkLst>
        </pc:spChg>
        <pc:spChg chg="mod">
          <ac:chgData name="Martin Verspeek" userId="9eb1ce1402db3ba2" providerId="LiveId" clId="{47D3F6D1-8CDC-4429-B688-F2EE818804DB}" dt="2023-02-15T10:19:40.477" v="84" actId="6549"/>
          <ac:spMkLst>
            <pc:docMk/>
            <pc:sldMk cId="2777140425" sldId="1605"/>
            <ac:spMk id="15363" creationId="{99F29AF4-91CF-4351-CD2F-ACDD48020AAC}"/>
          </ac:spMkLst>
        </pc:spChg>
      </pc:sldChg>
      <pc:sldChg chg="modSp mod">
        <pc:chgData name="Martin Verspeek" userId="9eb1ce1402db3ba2" providerId="LiveId" clId="{47D3F6D1-8CDC-4429-B688-F2EE818804DB}" dt="2023-02-15T10:25:25.450" v="153" actId="20577"/>
        <pc:sldMkLst>
          <pc:docMk/>
          <pc:sldMk cId="1717259228" sldId="1606"/>
        </pc:sldMkLst>
        <pc:spChg chg="mod">
          <ac:chgData name="Martin Verspeek" userId="9eb1ce1402db3ba2" providerId="LiveId" clId="{47D3F6D1-8CDC-4429-B688-F2EE818804DB}" dt="2023-02-15T10:25:25.450" v="153" actId="20577"/>
          <ac:spMkLst>
            <pc:docMk/>
            <pc:sldMk cId="1717259228" sldId="1606"/>
            <ac:spMk id="15362" creationId="{1CE910F8-FCC5-E4EC-EC97-0A5621324BF3}"/>
          </ac:spMkLst>
        </pc:spChg>
      </pc:sldChg>
      <pc:sldChg chg="del">
        <pc:chgData name="Martin Verspeek" userId="9eb1ce1402db3ba2" providerId="LiveId" clId="{47D3F6D1-8CDC-4429-B688-F2EE818804DB}" dt="2023-02-15T10:28:37.909" v="224" actId="47"/>
        <pc:sldMkLst>
          <pc:docMk/>
          <pc:sldMk cId="3843509263" sldId="16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EE53303-5494-E32B-A00D-51E0354390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88DAF3F-4A09-405F-D17C-03CB0F1EE4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139C72-D992-A144-BBEB-49EFD75E28C1}" type="datetimeFigureOut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07B260A-951A-55D5-BA5C-5B787C7D70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B3F56BB-60A2-4FBA-0974-9BCAA9CFA1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2CE534C-3CE5-884E-BEA8-35F3D74C417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D695512-095C-A744-350C-8F17FCBE2D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599424E-2190-B3B7-57BF-57A2955AE9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CD0983-83B5-3E41-A07E-74C1C2406A1A}" type="datetimeFigureOut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F0A1CDE4-F31C-7328-1C6C-C052D2F90C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2AC95192-6ACA-6FC8-EF38-100C477A1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4291C8-C8AE-1DCC-8795-D19252F4C8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9416DB8-7B17-317E-88CD-E6BB4E793B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2672C1A-227D-5845-9ABF-91A0920D8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B207EFA6-07B4-6FE1-5080-2C94489D0EE5}"/>
              </a:ext>
            </a:extLst>
          </p:cNvPr>
          <p:cNvSpPr/>
          <p:nvPr userDrawn="1"/>
        </p:nvSpPr>
        <p:spPr>
          <a:xfrm>
            <a:off x="5867400" y="5876925"/>
            <a:ext cx="32766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8" descr="halve-cikels-900px.png">
            <a:extLst>
              <a:ext uri="{FF2B5EF4-FFF2-40B4-BE49-F238E27FC236}">
                <a16:creationId xmlns:a16="http://schemas.microsoft.com/office/drawing/2014/main" id="{3CC0FB87-0B95-D568-FA15-1BA1566F24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683895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9" descr="Logo_VGOkeur_RGB-600px.png">
            <a:extLst>
              <a:ext uri="{FF2B5EF4-FFF2-40B4-BE49-F238E27FC236}">
                <a16:creationId xmlns:a16="http://schemas.microsoft.com/office/drawing/2014/main" id="{AA60E704-4F9B-2D58-A3AB-E8F84E81FC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404813"/>
            <a:ext cx="18700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7920880" cy="2376264"/>
          </a:xfrm>
        </p:spPr>
        <p:txBody>
          <a:bodyPr>
            <a:normAutofit/>
          </a:bodyPr>
          <a:lstStyle>
            <a:lvl1pPr marL="0" indent="0" algn="l">
              <a:buNone/>
              <a:defRPr sz="4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20880" cy="864096"/>
          </a:xfrm>
        </p:spPr>
        <p:txBody>
          <a:bodyPr>
            <a:normAutofit/>
          </a:bodyPr>
          <a:lstStyle>
            <a:lvl1pPr algn="l">
              <a:defRPr sz="4000" b="1" baseline="0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9832F1-88C9-C75D-084A-D42A1E0EF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BD1EC-9F50-A548-BEEC-2D55533CC6E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76320187-32CD-5FC2-23FE-78C6480E266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586663" y="6308725"/>
            <a:ext cx="1233487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C384556-CB3A-F541-9F6A-0636B52DAFB9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44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Stichting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6C9B107-398F-0073-CD23-EAFC6E85E842}"/>
              </a:ext>
            </a:extLst>
          </p:cNvPr>
          <p:cNvSpPr/>
          <p:nvPr userDrawn="1"/>
        </p:nvSpPr>
        <p:spPr>
          <a:xfrm>
            <a:off x="5867400" y="5876925"/>
            <a:ext cx="32766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8" descr="halve-cikels-900px.png">
            <a:extLst>
              <a:ext uri="{FF2B5EF4-FFF2-40B4-BE49-F238E27FC236}">
                <a16:creationId xmlns:a16="http://schemas.microsoft.com/office/drawing/2014/main" id="{17E4BA2B-D133-BD7F-186A-560030FCAE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683895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9" descr="Logo_stichtingVGOkeur_RGB-600px.png">
            <a:extLst>
              <a:ext uri="{FF2B5EF4-FFF2-40B4-BE49-F238E27FC236}">
                <a16:creationId xmlns:a16="http://schemas.microsoft.com/office/drawing/2014/main" id="{EBC5584E-A902-7821-76FF-EA906A4B23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404813"/>
            <a:ext cx="2135188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7920880" cy="2376264"/>
          </a:xfrm>
        </p:spPr>
        <p:txBody>
          <a:bodyPr>
            <a:normAutofit/>
          </a:bodyPr>
          <a:lstStyle>
            <a:lvl1pPr marL="0" indent="0" algn="l">
              <a:buNone/>
              <a:defRPr sz="4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20880" cy="864096"/>
          </a:xfrm>
        </p:spPr>
        <p:txBody>
          <a:bodyPr>
            <a:normAutofit/>
          </a:bodyPr>
          <a:lstStyle>
            <a:lvl1pPr algn="l">
              <a:defRPr sz="4000" b="1" baseline="0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EB1386-A98B-F662-A9E8-5E9259EE5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AA0EF-9558-3F4F-A883-FA5D400054F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119376DB-4ED8-FC13-9582-650C5DA9F8B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586663" y="6308725"/>
            <a:ext cx="1233487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6EDFF26-55F3-1745-AF50-DD638EC365AA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5678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40EAD00E-85B4-3547-DFDC-CF2C0FAB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AD7F-3195-2A47-8A0F-87D4EE1F39DC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665AE36-7C9E-534E-FA24-38EEBC836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94E339E7-B4D8-F67C-0E08-58F44F9A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3F397-8673-B749-A1E7-F031382916F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3375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E08502-5B6B-2D9B-0F2E-FD96D723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440A3-5499-2242-A98C-F02D26AFE3DC}" type="datetime1">
              <a:rPr lang="nl-NL"/>
              <a:pPr>
                <a:defRPr/>
              </a:pPr>
              <a:t>24-2-2023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794663E-5D0B-91D3-8894-E276746D3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41FB33-9566-8B6F-7F8A-DEBFC8CF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913" y="6308725"/>
            <a:ext cx="720725" cy="365125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C642017-CDF9-1F49-95BC-088DAC5886B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7888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1F7586-ABBA-1A72-8726-D29A8DDD2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E945-B518-504F-9594-23C4AD6D7678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8BA345-CD5F-6AB2-B85A-B32B1137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CBD907-29FC-B38E-284C-C4DBA6BA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92D5C-F154-C44F-B1DE-4F7BADBCD3E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8060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74E07EE-52EB-8A55-2629-1AB37DAA9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C0F21-30D4-F246-A5EE-D35A0D0F466B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D7E82D14-A03E-05C9-2284-A6FC9FBAE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8175C16C-27A9-5EC5-AB3D-C7C0F85B0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D942-4F0B-E546-9401-55E25FFD760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361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ED6BD5E4-A683-7B74-CF77-182AFCC9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89426-25BE-F445-B2C0-13C12A6548CF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3D791DD5-EDB0-C0D8-0579-44642F847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45E547D-E95C-4559-EFE1-CD15A2F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E282B-7940-5940-A1C9-38799C8D72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8727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E280B450-667B-7BE0-1AB0-007344F6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7815-8797-EE4B-93F9-473915F20B7C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D17C688-4656-07B4-95C7-15EB3D1B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06196F1F-E1B5-6379-6F7C-7B0AB006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A9BA9-2ABA-9C49-B170-393989B2F88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578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2FB64F8-0E6C-23C2-BE6F-05F9B2CEAC9E}"/>
              </a:ext>
            </a:extLst>
          </p:cNvPr>
          <p:cNvSpPr/>
          <p:nvPr userDrawn="1"/>
        </p:nvSpPr>
        <p:spPr>
          <a:xfrm>
            <a:off x="5867400" y="5876925"/>
            <a:ext cx="32766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datum 1">
            <a:extLst>
              <a:ext uri="{FF2B5EF4-FFF2-40B4-BE49-F238E27FC236}">
                <a16:creationId xmlns:a16="http://schemas.microsoft.com/office/drawing/2014/main" id="{014D9220-D0EE-4BBC-ADEE-FAC5B641F2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32588" y="6356350"/>
            <a:ext cx="12334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55F6-1951-674B-A544-14B5A319D974}" type="datetime1">
              <a:rPr lang="nl-NL"/>
              <a:pPr>
                <a:defRPr/>
              </a:pPr>
              <a:t>24-2-2023</a:t>
            </a:fld>
            <a:endParaRPr lang="nl-NL" dirty="0"/>
          </a:p>
        </p:txBody>
      </p:sp>
      <p:sp>
        <p:nvSpPr>
          <p:cNvPr id="4" name="Tijdelijke aanduiding voor voettekst 2">
            <a:extLst>
              <a:ext uri="{FF2B5EF4-FFF2-40B4-BE49-F238E27FC236}">
                <a16:creationId xmlns:a16="http://schemas.microsoft.com/office/drawing/2014/main" id="{4A25CE0B-DA94-2726-61B6-8B282FEB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0375" y="6356350"/>
            <a:ext cx="61991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5" name="Tijdelijke aanduiding voor dianummer 3">
            <a:extLst>
              <a:ext uri="{FF2B5EF4-FFF2-40B4-BE49-F238E27FC236}">
                <a16:creationId xmlns:a16="http://schemas.microsoft.com/office/drawing/2014/main" id="{8EAD4398-FD65-8B0D-5B4A-BD58705E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40CF615C-6E64-964C-AE34-9BFD039F09D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3571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954B9F0-8D5D-C74C-7E52-791AD2ECA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30D2-3510-7C4A-AF18-08E8BE700863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84B306F1-C8BA-7DB0-64F8-CEA0D671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AF752FA-9C25-06D0-1585-1B8440F1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86915-9DEB-D04D-80D7-562C34174DA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412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9AB63543-D92A-A71A-28DF-10EA28B6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1EAEA-AF2E-0944-A0DF-7C38595B4F86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B36A56F8-1825-F2D5-D14F-C282057C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01A9ECE1-60F4-EAD1-AC7F-3789F8CC2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47833-4EC3-A742-A4A2-D08742691E5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52615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79B3E0-6446-6D0C-9182-45FECDD59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7C326-95C2-BD44-8367-46DAA4BBABAF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9F498B-6C9B-12EA-BEC5-516B860D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A5034A-EA95-7CF7-449E-2FDCDFD3D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C9360-A653-1248-95DD-D202E942BEA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85714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5F769E-A4F7-B237-3E84-012BBE5D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8CE6C-D06A-0949-8431-F13AF1FACDD8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7D6F54-583C-1C7B-D4D9-6FA9E27E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730529-5959-7601-645B-FA66511C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06E0-2494-6940-9100-321F691C59A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5514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pagina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6806DEE-085C-FE3C-2AA2-BB124E5B0556}"/>
              </a:ext>
            </a:extLst>
          </p:cNvPr>
          <p:cNvSpPr/>
          <p:nvPr userDrawn="1"/>
        </p:nvSpPr>
        <p:spPr>
          <a:xfrm>
            <a:off x="5867400" y="5876925"/>
            <a:ext cx="32766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3" name="Afbeelding 8" descr="halve-cikels-900px.png">
            <a:extLst>
              <a:ext uri="{FF2B5EF4-FFF2-40B4-BE49-F238E27FC236}">
                <a16:creationId xmlns:a16="http://schemas.microsoft.com/office/drawing/2014/main" id="{2030C247-14AF-9ED1-2986-F750E05B6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6788"/>
            <a:ext cx="9166225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9" descr="Logo_VGOkeur_RGB-600px.png">
            <a:extLst>
              <a:ext uri="{FF2B5EF4-FFF2-40B4-BE49-F238E27FC236}">
                <a16:creationId xmlns:a16="http://schemas.microsoft.com/office/drawing/2014/main" id="{F8CF51B2-570D-CAAA-13F1-27CA850485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2339975"/>
            <a:ext cx="18700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259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pagina Stichting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C5A0779-EA77-757C-F469-CF8547C64477}"/>
              </a:ext>
            </a:extLst>
          </p:cNvPr>
          <p:cNvSpPr/>
          <p:nvPr userDrawn="1"/>
        </p:nvSpPr>
        <p:spPr>
          <a:xfrm>
            <a:off x="5867400" y="5876925"/>
            <a:ext cx="32766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3" name="Afbeelding 8" descr="halve-cikels-900px.png">
            <a:extLst>
              <a:ext uri="{FF2B5EF4-FFF2-40B4-BE49-F238E27FC236}">
                <a16:creationId xmlns:a16="http://schemas.microsoft.com/office/drawing/2014/main" id="{F46F7D7E-F16C-EC7D-9870-7056ACA08C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8375"/>
            <a:ext cx="9158288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9" descr="Logo_stichtingVGOkeur_RGB-600px.png">
            <a:extLst>
              <a:ext uri="{FF2B5EF4-FFF2-40B4-BE49-F238E27FC236}">
                <a16:creationId xmlns:a16="http://schemas.microsoft.com/office/drawing/2014/main" id="{7E4D0070-6064-9D91-9FB7-9B929214E1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39975"/>
            <a:ext cx="2135187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041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64A60FD-7CE2-99BD-11DA-7B84252E96D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8" descr="halve-cikels-900px.png">
            <a:extLst>
              <a:ext uri="{FF2B5EF4-FFF2-40B4-BE49-F238E27FC236}">
                <a16:creationId xmlns:a16="http://schemas.microsoft.com/office/drawing/2014/main" id="{92DD872C-0547-E335-E8C3-6FAE8B1D6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683895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9" descr="Logo_VGOkeur_RGB-600px.png">
            <a:extLst>
              <a:ext uri="{FF2B5EF4-FFF2-40B4-BE49-F238E27FC236}">
                <a16:creationId xmlns:a16="http://schemas.microsoft.com/office/drawing/2014/main" id="{4F4BFD94-1D82-5934-A612-8CCD8E5C0B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404813"/>
            <a:ext cx="18700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7920880" cy="2304256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20880" cy="864096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1C18E9-8C11-3A7F-17B8-D776B66DB6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E8DEE-84EC-CF40-9052-D1BBD49D477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2423BC88-81BE-6090-35B7-18724B4C0AE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586663" y="6308725"/>
            <a:ext cx="1233487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25856A1-F408-5C48-AF30-0FA4DB482869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2404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Stichting VGO-k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CFC3C40-D05F-E8BC-3CD3-5D1B01200D2D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8" descr="halve-cikels-900px.png">
            <a:extLst>
              <a:ext uri="{FF2B5EF4-FFF2-40B4-BE49-F238E27FC236}">
                <a16:creationId xmlns:a16="http://schemas.microsoft.com/office/drawing/2014/main" id="{1269063F-2EC2-B869-6058-3BC5673F8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683895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9" descr="Logo_stichtingVGOkeur_RGB-600px.png">
            <a:extLst>
              <a:ext uri="{FF2B5EF4-FFF2-40B4-BE49-F238E27FC236}">
                <a16:creationId xmlns:a16="http://schemas.microsoft.com/office/drawing/2014/main" id="{9EA8F389-A333-CCDB-CAE5-5DC3866686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404813"/>
            <a:ext cx="2135188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7920880" cy="2376264"/>
          </a:xfrm>
        </p:spPr>
        <p:txBody>
          <a:bodyPr>
            <a:normAutofit/>
          </a:bodyPr>
          <a:lstStyle>
            <a:lvl1pPr marL="0" indent="0" algn="l">
              <a:buNone/>
              <a:defRPr sz="4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20880" cy="864096"/>
          </a:xfrm>
        </p:spPr>
        <p:txBody>
          <a:bodyPr>
            <a:normAutofit/>
          </a:bodyPr>
          <a:lstStyle>
            <a:lvl1pPr algn="l">
              <a:defRPr sz="40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F684D0-5956-8843-D155-D503CCE9ED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3DFE8-3619-8247-B5B2-65AEA791F42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89769DBA-65BC-9C2D-86B9-43C86CF2840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586663" y="6308725"/>
            <a:ext cx="1233487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4E400D3D-7DCD-954A-8B27-124214A41A2F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2239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97DAE27E-3CC2-38B8-3A68-5A1CA436F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3FBAD-EE95-BD46-83DE-28E0C06C8489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59B81C9E-2C4E-F264-3C90-73D4811B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E4569697-3D7D-1B6F-209A-44BAADEB4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AED39-ACD5-D340-8FF9-E5D4F5FDE98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20086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C8ED4D-59A4-2E4B-9CA0-655047E8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F316C-E2D6-A646-8AEE-B9949C399F6F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721CE5-A7E5-B17A-F451-4E45D3E79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0384BA-CEFB-B488-665A-DE08E1781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913" y="6308725"/>
            <a:ext cx="720725" cy="365125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00F45C82-8AD8-4544-8B73-390054B9E31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74487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FDA1A1-4E69-A20D-D96E-1BEF8D1F9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75F8A-E6F9-C249-8001-C17ED1749A1E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11D733-5D17-8C87-A07D-923A1E30C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5AC807-464F-DA87-90E7-64944EC4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EFB8-6D08-904C-AA67-C7CA446FEAA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5514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21EA050E-0515-A82D-F0B9-2D93BC256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0E41-DB21-4D44-B234-8FC48776E14B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DE8AA4EB-44C8-6054-362E-306D66C5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E7B8D2C-9626-918F-207F-2D342D567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72F13-17DC-7945-AD65-D4ABD24589A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47081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54527606-B76B-F93B-DED7-11DD9F926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2635-6520-8342-970C-FC9F8CDDCC4E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F472AABB-D4B5-DE5E-2349-A91587B3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3FF6E83-979B-9CC0-5421-CC0FC09C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08C75-03B3-7D4D-AA13-4475AAE1198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45568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DD8DF054-BAD3-D131-67E9-593B9F4B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C2906-7BD4-444C-8313-286D571F3555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1C0F254-3890-FBE8-1E7B-56A97297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7C883498-8816-0026-608C-89C8BD73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754FD-AF07-FB49-A90F-677FAE66E6D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95031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0CC62DD-15C2-D0D0-E4A2-33A7BEE37DF6}"/>
              </a:ext>
            </a:extLst>
          </p:cNvPr>
          <p:cNvSpPr/>
          <p:nvPr userDrawn="1"/>
        </p:nvSpPr>
        <p:spPr>
          <a:xfrm>
            <a:off x="6156325" y="5949950"/>
            <a:ext cx="2987675" cy="908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datum 1">
            <a:extLst>
              <a:ext uri="{FF2B5EF4-FFF2-40B4-BE49-F238E27FC236}">
                <a16:creationId xmlns:a16="http://schemas.microsoft.com/office/drawing/2014/main" id="{D9A4472D-A7E6-BEC2-6EDA-0C05254122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9563" y="6356350"/>
            <a:ext cx="1235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0F69E-B685-F943-9669-5072C2001A50}" type="datetime1">
              <a:rPr lang="nl-NL"/>
              <a:pPr>
                <a:defRPr/>
              </a:pPr>
              <a:t>24-2-2023</a:t>
            </a:fld>
            <a:endParaRPr lang="nl-NL" dirty="0"/>
          </a:p>
        </p:txBody>
      </p:sp>
      <p:sp>
        <p:nvSpPr>
          <p:cNvPr id="4" name="Tijdelijke aanduiding voor voettekst 2">
            <a:extLst>
              <a:ext uri="{FF2B5EF4-FFF2-40B4-BE49-F238E27FC236}">
                <a16:creationId xmlns:a16="http://schemas.microsoft.com/office/drawing/2014/main" id="{2C443CED-BB3C-6C4C-F94F-7ED585EE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0375" y="6356350"/>
            <a:ext cx="61277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5" name="Tijdelijke aanduiding voor dianummer 3">
            <a:extLst>
              <a:ext uri="{FF2B5EF4-FFF2-40B4-BE49-F238E27FC236}">
                <a16:creationId xmlns:a16="http://schemas.microsoft.com/office/drawing/2014/main" id="{3324E2F8-28FA-C083-DB89-2AE963794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3888" y="6357938"/>
            <a:ext cx="576262" cy="365125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F6F08A64-DBB3-5A4B-A8C5-94F4BDF9A9B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2786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2B98462-F2BF-EA16-2BB2-F88E87ED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0027B-BA50-DA49-82E2-E1DAC4727CBB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598CD8C-6D6C-ECF1-C89C-437F3960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75621D17-7FE3-84F8-2350-4F2CF326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57DDF-79CF-524E-8B5B-A02E2A26B30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51182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EECD3D42-6812-7396-41F1-FD3A2019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56037-ED93-DB47-BF01-C5603D642C4C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0627E4D2-5FF0-08E7-B537-D5A99DC7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3DA2104-E75A-5142-0A56-35B5E9012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EC24-4689-D548-B7DB-AD178C2AF3C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23586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4C4237-E017-0006-FB20-B7B118332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910-3AA1-B34E-80AF-5FDAF84C2081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185F77-804D-0C51-43F4-51C27C081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53A5E1-38FD-0D36-F9AD-42337C8D3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E8059-D749-C646-8DAB-B4F1DE5B6D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473587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5DAA22-DB91-A633-8315-52E503EA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37D07-B017-5C41-82B3-EE1080EF2025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DAB025-F5CD-07E8-4CB1-E6973AD5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B13D61-7300-4157-2502-AFB0BE0C5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C1666-3034-9840-8D97-DE13700C016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351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6" descr="halve-cikels-900px.png">
            <a:extLst>
              <a:ext uri="{FF2B5EF4-FFF2-40B4-BE49-F238E27FC236}">
                <a16:creationId xmlns:a16="http://schemas.microsoft.com/office/drawing/2014/main" id="{7CF47878-06C8-4AB4-4094-CD7ABC7A83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6227763"/>
            <a:ext cx="27717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jdelijke aanduiding voor titel 1">
            <a:extLst>
              <a:ext uri="{FF2B5EF4-FFF2-40B4-BE49-F238E27FC236}">
                <a16:creationId xmlns:a16="http://schemas.microsoft.com/office/drawing/2014/main" id="{3A12EF9D-0714-3A4B-6993-8AF3AF4F7B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8" name="Tijdelijke aanduiding voor tekst 2">
            <a:extLst>
              <a:ext uri="{FF2B5EF4-FFF2-40B4-BE49-F238E27FC236}">
                <a16:creationId xmlns:a16="http://schemas.microsoft.com/office/drawing/2014/main" id="{D3830440-550D-4139-ACBB-DE73FA2BFC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7BE4B9-60C0-C67F-7FEB-294663FC3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37150" y="6356350"/>
            <a:ext cx="1235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F90A19-F6D3-6340-BF22-507C62A65B90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B81FA4-C05B-EAB6-D8C1-F63CFB3EA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375" y="6356350"/>
            <a:ext cx="4616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DFDE9E-5775-0180-A9F4-0813F24F7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3888" y="6303963"/>
            <a:ext cx="576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719E474-4A39-6847-BFF9-8202E6C59C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4" r:id="rId1"/>
    <p:sldLayoutId id="2147484985" r:id="rId2"/>
    <p:sldLayoutId id="2147484966" r:id="rId3"/>
    <p:sldLayoutId id="2147484986" r:id="rId4"/>
    <p:sldLayoutId id="2147484967" r:id="rId5"/>
    <p:sldLayoutId id="2147484968" r:id="rId6"/>
    <p:sldLayoutId id="2147484969" r:id="rId7"/>
    <p:sldLayoutId id="2147484970" r:id="rId8"/>
    <p:sldLayoutId id="2147484987" r:id="rId9"/>
    <p:sldLayoutId id="2147484971" r:id="rId10"/>
    <p:sldLayoutId id="2147484972" r:id="rId11"/>
    <p:sldLayoutId id="2147484973" r:id="rId12"/>
    <p:sldLayoutId id="2147484974" r:id="rId13"/>
    <p:sldLayoutId id="2147484988" r:id="rId14"/>
    <p:sldLayoutId id="2147484989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6" descr="halve-cikels-900px.png">
            <a:extLst>
              <a:ext uri="{FF2B5EF4-FFF2-40B4-BE49-F238E27FC236}">
                <a16:creationId xmlns:a16="http://schemas.microsoft.com/office/drawing/2014/main" id="{87894D60-55C9-ECDA-E1F8-2365F46F58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6227763"/>
            <a:ext cx="27717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jdelijke aanduiding voor titel 1">
            <a:extLst>
              <a:ext uri="{FF2B5EF4-FFF2-40B4-BE49-F238E27FC236}">
                <a16:creationId xmlns:a16="http://schemas.microsoft.com/office/drawing/2014/main" id="{A90F7EA7-90A9-DBE5-4EF8-482B4D8F23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2052" name="Tijdelijke aanduiding voor tekst 2">
            <a:extLst>
              <a:ext uri="{FF2B5EF4-FFF2-40B4-BE49-F238E27FC236}">
                <a16:creationId xmlns:a16="http://schemas.microsoft.com/office/drawing/2014/main" id="{9EA86057-C290-1821-5C5D-7EA5DD6781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71E948-9E3D-ED06-9DA5-9AAFF1F60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37150" y="6356350"/>
            <a:ext cx="1235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504ADA-CBB6-404D-A925-AFF1B174F7A8}" type="datetime1">
              <a:rPr lang="nl-NL"/>
              <a:pPr>
                <a:defRPr/>
              </a:pPr>
              <a:t>24-2-2023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4EA548-559E-7EDC-A950-374AA367C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375" y="6356350"/>
            <a:ext cx="4616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www.vgokeur.nl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2B5F8C-FD12-F284-4228-98CD91B84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3888" y="6303963"/>
            <a:ext cx="576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28C83A4-40AA-5246-AF11-68E597E2556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0" r:id="rId1"/>
    <p:sldLayoutId id="2147484991" r:id="rId2"/>
    <p:sldLayoutId id="2147484975" r:id="rId3"/>
    <p:sldLayoutId id="2147484992" r:id="rId4"/>
    <p:sldLayoutId id="2147484976" r:id="rId5"/>
    <p:sldLayoutId id="2147484977" r:id="rId6"/>
    <p:sldLayoutId id="2147484978" r:id="rId7"/>
    <p:sldLayoutId id="2147484979" r:id="rId8"/>
    <p:sldLayoutId id="2147484993" r:id="rId9"/>
    <p:sldLayoutId id="2147484980" r:id="rId10"/>
    <p:sldLayoutId id="2147484981" r:id="rId11"/>
    <p:sldLayoutId id="2147484982" r:id="rId12"/>
    <p:sldLayoutId id="2147484983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douniamaakor/" TargetMode="External"/><Relationship Id="rId2" Type="http://schemas.openxmlformats.org/officeDocument/2006/relationships/hyperlink" Target="https://www.linkedin.com/in/lesleyvanopstal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ndertitel 1">
            <a:extLst>
              <a:ext uri="{FF2B5EF4-FFF2-40B4-BE49-F238E27FC236}">
                <a16:creationId xmlns:a16="http://schemas.microsoft.com/office/drawing/2014/main" id="{1CE910F8-FCC5-E4EC-EC97-0A562132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7920037" cy="2376487"/>
          </a:xfrm>
        </p:spPr>
        <p:txBody>
          <a:bodyPr/>
          <a:lstStyle/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Februari 2022</a:t>
            </a:r>
            <a:endParaRPr lang="nl-NL" altLang="nl-NL" dirty="0"/>
          </a:p>
        </p:txBody>
      </p:sp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nl-NL" altLang="nl-NL" dirty="0"/>
              <a:t>Workshop </a:t>
            </a:r>
            <a:br>
              <a:rPr lang="nl-NL" altLang="nl-NL" dirty="0"/>
            </a:br>
            <a:r>
              <a:rPr lang="nl-NL" altLang="nl-NL" dirty="0"/>
              <a:t>LinkedIn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A3CE61F0-6606-DFE3-7956-62B1F985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dirty="0">
                <a:latin typeface="Museo 300" panose="02000000000000000000" pitchFamily="2" charset="77"/>
              </a:rPr>
              <a:t>Deze presentatie</a:t>
            </a:r>
          </a:p>
        </p:txBody>
      </p:sp>
      <p:sp>
        <p:nvSpPr>
          <p:cNvPr id="16387" name="Tijdelijke aanduiding voor inhoud 2">
            <a:extLst>
              <a:ext uri="{FF2B5EF4-FFF2-40B4-BE49-F238E27FC236}">
                <a16:creationId xmlns:a16="http://schemas.microsoft.com/office/drawing/2014/main" id="{9C4D9680-3A09-7081-3850-3BBF97AC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Wat is </a:t>
            </a:r>
            <a:r>
              <a:rPr lang="nl-NL" altLang="nl-NL" sz="2400" dirty="0" err="1"/>
              <a:t>Linkedin</a:t>
            </a:r>
            <a:r>
              <a:rPr lang="nl-NL" altLang="nl-NL" sz="2400" dirty="0"/>
              <a:t> (nou echt)?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Wat is goede content?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Hoe laat je hashtags voor jou werken?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De waarde van interactie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Haal alles uit je profiel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AD6ED07-CA0C-D62C-4825-EF6C8D2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6389" name="Tijdelijke aanduiding voor dianummer 4">
            <a:extLst>
              <a:ext uri="{FF2B5EF4-FFF2-40B4-BE49-F238E27FC236}">
                <a16:creationId xmlns:a16="http://schemas.microsoft.com/office/drawing/2014/main" id="{3021D743-E562-B8FB-A579-73FD697AE6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B71541-6725-E94C-AECD-A049159DBB80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75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A3CE61F0-6606-DFE3-7956-62B1F985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4400" dirty="0">
                <a:latin typeface="Museo 300" panose="02000000000000000000" pitchFamily="2" charset="77"/>
              </a:rPr>
              <a:t>Wat is </a:t>
            </a:r>
            <a:r>
              <a:rPr lang="nl-NL" altLang="nl-NL" sz="4400" dirty="0" err="1">
                <a:latin typeface="Museo 300" panose="02000000000000000000" pitchFamily="2" charset="77"/>
              </a:rPr>
              <a:t>Linkedin</a:t>
            </a:r>
            <a:r>
              <a:rPr lang="nl-NL" altLang="nl-NL" sz="4400" dirty="0">
                <a:latin typeface="Museo 300" panose="02000000000000000000" pitchFamily="2" charset="77"/>
              </a:rPr>
              <a:t> (nou echt)?</a:t>
            </a:r>
          </a:p>
        </p:txBody>
      </p:sp>
      <p:sp>
        <p:nvSpPr>
          <p:cNvPr id="16387" name="Tijdelijke aanduiding voor inhoud 2">
            <a:extLst>
              <a:ext uri="{FF2B5EF4-FFF2-40B4-BE49-F238E27FC236}">
                <a16:creationId xmlns:a16="http://schemas.microsoft.com/office/drawing/2014/main" id="{9C4D9680-3A09-7081-3850-3BBF97AC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 err="1"/>
              <a:t>Linkedin</a:t>
            </a:r>
            <a:r>
              <a:rPr lang="nl-NL" altLang="nl-NL" sz="2400" dirty="0"/>
              <a:t> beloont actieve gebruikers met een hogere plek in het algoritme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Persoonlijke accounts scoren tot 5x hoger dan bedrijfsaccount met zowel bereik als interacties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 err="1"/>
              <a:t>Linkedin</a:t>
            </a:r>
            <a:r>
              <a:rPr lang="nl-NL" altLang="nl-NL" sz="2400" dirty="0"/>
              <a:t> wil jou zo veel mogelijk op het medium houden (en haat linkjes naar jouw website)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AD6ED07-CA0C-D62C-4825-EF6C8D2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www.vgokeurl</a:t>
            </a:r>
            <a:endParaRPr lang="nl-NL" dirty="0"/>
          </a:p>
        </p:txBody>
      </p:sp>
      <p:sp>
        <p:nvSpPr>
          <p:cNvPr id="16389" name="Tijdelijke aanduiding voor dianummer 4">
            <a:extLst>
              <a:ext uri="{FF2B5EF4-FFF2-40B4-BE49-F238E27FC236}">
                <a16:creationId xmlns:a16="http://schemas.microsoft.com/office/drawing/2014/main" id="{3021D743-E562-B8FB-A579-73FD697AE6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B71541-6725-E94C-AECD-A049159DBB80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6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A72118A8-654E-9EA5-1ED1-33E763C92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4400" dirty="0">
                <a:latin typeface="Museo 300" panose="02000000000000000000" pitchFamily="2" charset="77"/>
              </a:rPr>
              <a:t>Wat is </a:t>
            </a:r>
            <a:r>
              <a:rPr lang="nl-NL" altLang="nl-NL" sz="4400" dirty="0" err="1">
                <a:latin typeface="Museo 300" panose="02000000000000000000" pitchFamily="2" charset="77"/>
              </a:rPr>
              <a:t>Linkedin</a:t>
            </a:r>
            <a:r>
              <a:rPr lang="nl-NL" altLang="nl-NL" sz="4400" dirty="0">
                <a:latin typeface="Museo 300" panose="02000000000000000000" pitchFamily="2" charset="77"/>
              </a:rPr>
              <a:t> (nou echt)?</a:t>
            </a:r>
          </a:p>
        </p:txBody>
      </p:sp>
      <p:sp>
        <p:nvSpPr>
          <p:cNvPr id="17411" name="Tijdelijke aanduiding voor inhoud 2">
            <a:extLst>
              <a:ext uri="{FF2B5EF4-FFF2-40B4-BE49-F238E27FC236}">
                <a16:creationId xmlns:a16="http://schemas.microsoft.com/office/drawing/2014/main" id="{8D7D62DC-33BF-E29D-FA6F-FA3432278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 err="1"/>
              <a:t>Linkedin</a:t>
            </a:r>
            <a:r>
              <a:rPr lang="nl-NL" altLang="nl-NL" sz="2400" dirty="0"/>
              <a:t> is een verdienmodel. Advertenties verpesten (steeds vaker) jouw feed, tenzij je goede content hebt.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 err="1"/>
              <a:t>Linkedin</a:t>
            </a:r>
            <a:r>
              <a:rPr lang="nl-NL" altLang="nl-NL" sz="2400" dirty="0"/>
              <a:t> is geen doel. Maar een middel om jouw doelen te halen. Vraag: wat is jouw (persoonlijke) doel op </a:t>
            </a:r>
            <a:r>
              <a:rPr lang="nl-NL" altLang="nl-NL" sz="2400" dirty="0" err="1"/>
              <a:t>Linkedin</a:t>
            </a:r>
            <a:r>
              <a:rPr lang="nl-NL" altLang="nl-NL" sz="2400" dirty="0"/>
              <a:t>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46C5C8-98F8-6516-96E8-A84F8D35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7413" name="Tijdelijke aanduiding voor dianummer 4">
            <a:extLst>
              <a:ext uri="{FF2B5EF4-FFF2-40B4-BE49-F238E27FC236}">
                <a16:creationId xmlns:a16="http://schemas.microsoft.com/office/drawing/2014/main" id="{BBAAD549-1792-AD43-8810-F00FA3A90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949BB-60DE-4742-B102-28BF0A76F3D1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A72118A8-654E-9EA5-1ED1-33E763C92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4400" dirty="0">
                <a:latin typeface="Museo 300" panose="02000000000000000000" pitchFamily="2" charset="77"/>
              </a:rPr>
              <a:t>Waar gebruik jij </a:t>
            </a:r>
            <a:r>
              <a:rPr lang="nl-NL" altLang="nl-NL" sz="4400" dirty="0" err="1">
                <a:latin typeface="Museo 300" panose="02000000000000000000" pitchFamily="2" charset="77"/>
              </a:rPr>
              <a:t>Linkedin</a:t>
            </a:r>
            <a:r>
              <a:rPr lang="nl-NL" altLang="nl-NL" sz="4400" dirty="0">
                <a:latin typeface="Museo 300" panose="02000000000000000000" pitchFamily="2" charset="77"/>
              </a:rPr>
              <a:t> voor?</a:t>
            </a:r>
          </a:p>
        </p:txBody>
      </p:sp>
      <p:sp>
        <p:nvSpPr>
          <p:cNvPr id="17411" name="Tijdelijke aanduiding voor inhoud 2">
            <a:extLst>
              <a:ext uri="{FF2B5EF4-FFF2-40B4-BE49-F238E27FC236}">
                <a16:creationId xmlns:a16="http://schemas.microsoft.com/office/drawing/2014/main" id="{8D7D62DC-33BF-E29D-FA6F-FA3432278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Iedereen heeft iets te bieden waar een ander behoefte aan heeft.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Weet jij welke behoefte jouw netwerk heeft? En wat kan jij die persoon bieden? Via </a:t>
            </a:r>
            <a:r>
              <a:rPr lang="nl-NL" altLang="nl-NL" sz="2400" dirty="0" err="1"/>
              <a:t>Linkedin</a:t>
            </a:r>
            <a:r>
              <a:rPr lang="nl-NL" altLang="nl-NL" sz="2400" dirty="0"/>
              <a:t>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i="1" dirty="0"/>
              <a:t>Welk probleem kan jij oplossen voor een ander?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2400" dirty="0"/>
              <a:t>Bepaal hoe </a:t>
            </a:r>
            <a:r>
              <a:rPr lang="nl-NL" altLang="nl-NL" sz="2400" dirty="0" err="1"/>
              <a:t>Linkedin</a:t>
            </a:r>
            <a:r>
              <a:rPr lang="nl-NL" altLang="nl-NL" sz="2400" dirty="0"/>
              <a:t> ondersteunend is aan jouw doelen. Hoe creëer jij waarde?</a:t>
            </a:r>
          </a:p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endParaRPr lang="nl-NL" altLang="nl-NL" sz="24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46C5C8-98F8-6516-96E8-A84F8D35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7413" name="Tijdelijke aanduiding voor dianummer 4">
            <a:extLst>
              <a:ext uri="{FF2B5EF4-FFF2-40B4-BE49-F238E27FC236}">
                <a16:creationId xmlns:a16="http://schemas.microsoft.com/office/drawing/2014/main" id="{BBAAD549-1792-AD43-8810-F00FA3A90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949BB-60DE-4742-B102-28BF0A76F3D1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ndertitel 1">
            <a:extLst>
              <a:ext uri="{FF2B5EF4-FFF2-40B4-BE49-F238E27FC236}">
                <a16:creationId xmlns:a16="http://schemas.microsoft.com/office/drawing/2014/main" id="{1CE910F8-FCC5-E4EC-EC97-0A562132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7920037" cy="23764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nl-NL" altLang="nl-NL" sz="2000" dirty="0"/>
              <a:t>Relevante content (die waarde toevoegt aan jouw netwerk)</a:t>
            </a:r>
          </a:p>
          <a:p>
            <a:pPr eaLnBrk="1" hangingPunct="1"/>
            <a:r>
              <a:rPr lang="nl-NL" altLang="nl-NL" sz="2000" dirty="0"/>
              <a:t>Eigen content (vertel vooral jouw verhaal)</a:t>
            </a:r>
          </a:p>
          <a:p>
            <a:pPr eaLnBrk="1" hangingPunct="1"/>
            <a:r>
              <a:rPr lang="nl-NL" altLang="nl-NL" sz="2000" dirty="0"/>
              <a:t>Leuke content (de waarde van kattenfilmpjes)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b="1" dirty="0"/>
              <a:t>Creëer hierin balans</a:t>
            </a:r>
          </a:p>
          <a:p>
            <a:pPr eaLnBrk="1" hangingPunct="1"/>
            <a:r>
              <a:rPr lang="nl-NL" altLang="nl-NL" sz="2000" b="1" dirty="0"/>
              <a:t>Mooie voorbeelden: </a:t>
            </a:r>
            <a:r>
              <a:rPr lang="nl-NL" altLang="nl-NL" sz="2000" b="1" dirty="0">
                <a:hlinkClick r:id="rId2"/>
              </a:rPr>
              <a:t>Lesley van Opstal</a:t>
            </a:r>
            <a:r>
              <a:rPr lang="nl-NL" altLang="nl-NL" sz="2000" b="1" dirty="0"/>
              <a:t> | </a:t>
            </a:r>
            <a:r>
              <a:rPr lang="nl-NL" altLang="nl-NL" sz="2000" b="1" dirty="0" err="1">
                <a:hlinkClick r:id="rId3"/>
              </a:rPr>
              <a:t>Dounia</a:t>
            </a:r>
            <a:r>
              <a:rPr lang="nl-NL" altLang="nl-NL" sz="2000" b="1" dirty="0">
                <a:hlinkClick r:id="rId3"/>
              </a:rPr>
              <a:t> </a:t>
            </a:r>
            <a:r>
              <a:rPr lang="nl-NL" altLang="nl-NL" sz="2000" b="1" dirty="0" err="1">
                <a:hlinkClick r:id="rId3"/>
              </a:rPr>
              <a:t>Maakor</a:t>
            </a:r>
            <a:r>
              <a:rPr lang="nl-NL" altLang="nl-NL" sz="2000" b="1" dirty="0">
                <a:hlinkClick r:id="rId3"/>
              </a:rPr>
              <a:t> </a:t>
            </a:r>
            <a:endParaRPr lang="nl-NL" altLang="nl-NL" sz="2000" b="1" dirty="0"/>
          </a:p>
          <a:p>
            <a:pPr eaLnBrk="1" hangingPunct="1"/>
            <a:endParaRPr lang="nl-NL" altLang="nl-NL" sz="2000" dirty="0"/>
          </a:p>
        </p:txBody>
      </p:sp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Wat is goede content?</a:t>
            </a:r>
          </a:p>
        </p:txBody>
      </p:sp>
    </p:spTree>
    <p:extLst>
      <p:ext uri="{BB962C8B-B14F-4D97-AF65-F5344CB8AC3E}">
        <p14:creationId xmlns:p14="http://schemas.microsoft.com/office/powerpoint/2010/main" val="203583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ndertitel 1">
            <a:extLst>
              <a:ext uri="{FF2B5EF4-FFF2-40B4-BE49-F238E27FC236}">
                <a16:creationId xmlns:a16="http://schemas.microsoft.com/office/drawing/2014/main" id="{1CE910F8-FCC5-E4EC-EC97-0A562132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7920037" cy="2376487"/>
          </a:xfrm>
        </p:spPr>
        <p:txBody>
          <a:bodyPr>
            <a:normAutofit fontScale="47500" lnSpcReduction="20000"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Bepaal vooraf je doel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Wees voorbereid: denk je bericht alvast uit voordat je dat event bezoekt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Zorg voor een goede ‘kop’ (boven de </a:t>
            </a:r>
            <a:r>
              <a:rPr lang="nl-NL" altLang="nl-NL" sz="2900" dirty="0" err="1"/>
              <a:t>fold</a:t>
            </a:r>
            <a:r>
              <a:rPr lang="nl-NL" altLang="nl-NL" sz="2900" dirty="0"/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Zorg altijd voor goed beeld (foto / video)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Liefst persoonlijk en kenmerkend voor het onderwerp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Plaats linkjes zoveel mogelijk in de commentaren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Plaats alleen als het nut heeft (max 3x per week, minimaal 1x per 2 weken)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Maak een planning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altLang="nl-NL" sz="2900" dirty="0"/>
              <a:t>Creëer elke dag/week een </a:t>
            </a:r>
            <a:r>
              <a:rPr lang="nl-NL" altLang="nl-NL" sz="2900" dirty="0" err="1"/>
              <a:t>Linkedin</a:t>
            </a:r>
            <a:r>
              <a:rPr lang="nl-NL" altLang="nl-NL" sz="2900" dirty="0"/>
              <a:t>-momentje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 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</p:txBody>
      </p:sp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Enkele basisregels</a:t>
            </a:r>
          </a:p>
        </p:txBody>
      </p:sp>
    </p:spTree>
    <p:extLst>
      <p:ext uri="{BB962C8B-B14F-4D97-AF65-F5344CB8AC3E}">
        <p14:creationId xmlns:p14="http://schemas.microsoft.com/office/powerpoint/2010/main" val="2777140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Wat wel en wat niet?</a:t>
            </a:r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5569DF00-8819-AA41-1ACF-B508B4D51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871816"/>
              </p:ext>
            </p:extLst>
          </p:nvPr>
        </p:nvGraphicFramePr>
        <p:xfrm>
          <a:off x="827584" y="2707323"/>
          <a:ext cx="60960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1540740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3593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0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Durf en </a:t>
                      </a:r>
                      <a:r>
                        <a:rPr lang="nl-NL" dirty="0" err="1"/>
                        <a:t>waardeverhogend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Veilig en saai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2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Deel kennis (en stel vragen)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Eenrichtingsverkeer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0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Gebruik de actualiteit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Drijf te ver 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9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Betrek anderen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Niet zomaar iedereen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52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Visuele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Stockbeelden 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9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Speel in op relevantie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Facebook-praktijken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90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12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Wat kan </a:t>
            </a:r>
            <a:r>
              <a:rPr lang="nl-NL" altLang="nl-NL" dirty="0" err="1">
                <a:latin typeface="Museo 700" panose="02000000000000000000" pitchFamily="2" charset="77"/>
              </a:rPr>
              <a:t>Linkedin</a:t>
            </a:r>
            <a:r>
              <a:rPr lang="nl-NL" altLang="nl-NL" dirty="0">
                <a:latin typeface="Museo 700" panose="02000000000000000000" pitchFamily="2" charset="77"/>
              </a:rPr>
              <a:t> nog meer?</a:t>
            </a:r>
          </a:p>
        </p:txBody>
      </p:sp>
      <p:sp>
        <p:nvSpPr>
          <p:cNvPr id="3" name="Ondertitel 1">
            <a:extLst>
              <a:ext uri="{FF2B5EF4-FFF2-40B4-BE49-F238E27FC236}">
                <a16:creationId xmlns:a16="http://schemas.microsoft.com/office/drawing/2014/main" id="{C4682781-B237-7642-FCFD-4DC9E3560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7920037" cy="2376487"/>
          </a:xfrm>
        </p:spPr>
        <p:txBody>
          <a:bodyPr>
            <a:normAutofit fontScale="62500" lnSpcReduction="20000"/>
          </a:bodyPr>
          <a:lstStyle/>
          <a:p>
            <a:pPr eaLnBrk="1" hangingPunct="1"/>
            <a:r>
              <a:rPr lang="nl-NL" altLang="nl-NL" sz="2900" dirty="0"/>
              <a:t>Start een poll</a:t>
            </a:r>
          </a:p>
          <a:p>
            <a:pPr eaLnBrk="1" hangingPunct="1"/>
            <a:r>
              <a:rPr lang="nl-NL" altLang="nl-NL" sz="2900" dirty="0"/>
              <a:t>Schrijf een artikel/betoog</a:t>
            </a:r>
          </a:p>
          <a:p>
            <a:pPr eaLnBrk="1" hangingPunct="1"/>
            <a:r>
              <a:rPr lang="nl-NL" altLang="nl-NL" sz="2900" dirty="0"/>
              <a:t>Deel een document (pdf)</a:t>
            </a:r>
          </a:p>
          <a:p>
            <a:pPr eaLnBrk="1" hangingPunct="1"/>
            <a:endParaRPr lang="nl-NL" altLang="nl-NL" sz="2900" dirty="0"/>
          </a:p>
          <a:p>
            <a:pPr eaLnBrk="1" hangingPunct="1"/>
            <a:endParaRPr lang="nl-NL" altLang="nl-NL" sz="2900" dirty="0"/>
          </a:p>
          <a:p>
            <a:pPr eaLnBrk="1" hangingPunct="1"/>
            <a:endParaRPr lang="nl-NL" altLang="nl-NL" sz="2900" dirty="0"/>
          </a:p>
          <a:p>
            <a:pPr eaLnBrk="1" hangingPunct="1"/>
            <a:r>
              <a:rPr lang="nl-NL" altLang="nl-NL" sz="2900" dirty="0"/>
              <a:t>Welke interactie heb jij wel eens gebruikt (en hoe beviel dat?)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 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  <a:p>
            <a:pPr eaLnBrk="1" hangingPunct="1"/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673826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>
            <a:extLst>
              <a:ext uri="{FF2B5EF4-FFF2-40B4-BE49-F238E27FC236}">
                <a16:creationId xmlns:a16="http://schemas.microsoft.com/office/drawing/2014/main" id="{17CC0B30-E0B5-EE69-F05D-FD69A8AF6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4400" dirty="0">
                <a:latin typeface="Museo 300" panose="02000000000000000000" pitchFamily="2" charset="77"/>
              </a:rPr>
              <a:t>Hoe laat je hashtags </a:t>
            </a:r>
            <a:br>
              <a:rPr lang="nl-NL" altLang="nl-NL" sz="4400" dirty="0">
                <a:latin typeface="Museo 300" panose="02000000000000000000" pitchFamily="2" charset="77"/>
              </a:rPr>
            </a:br>
            <a:r>
              <a:rPr lang="nl-NL" altLang="nl-NL" sz="4400" dirty="0">
                <a:latin typeface="Museo 300" panose="02000000000000000000" pitchFamily="2" charset="77"/>
              </a:rPr>
              <a:t>voor jou werken?</a:t>
            </a:r>
          </a:p>
        </p:txBody>
      </p:sp>
      <p:sp>
        <p:nvSpPr>
          <p:cNvPr id="18435" name="Tijdelijke aanduiding voor inhoud 2">
            <a:extLst>
              <a:ext uri="{FF2B5EF4-FFF2-40B4-BE49-F238E27FC236}">
                <a16:creationId xmlns:a16="http://schemas.microsoft.com/office/drawing/2014/main" id="{124B295B-C37C-6D34-8988-72DF8E081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Hashtag is een technische manier om content te bundelen (en jezelf te identificeren)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endParaRPr lang="nl-NL" altLang="nl-NL" sz="2000" dirty="0"/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Gebruik hashtags in jouw content om je kaders af te geven en jezelf vindbaar te maken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i="1" dirty="0"/>
              <a:t>Vraag: Welke hashtags gebruik jij veel en waarom?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endParaRPr lang="nl-NL" altLang="nl-NL" sz="2000" dirty="0"/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Hoe? Liefst in de tekst en anders helemaal onderaan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endParaRPr lang="nl-NL" altLang="nl-NL" sz="2000" dirty="0"/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Tip: gebruik in je content altijd #</a:t>
            </a:r>
            <a:r>
              <a:rPr lang="nl-NL" altLang="nl-NL" sz="2000" dirty="0" err="1"/>
              <a:t>vgokeur</a:t>
            </a:r>
            <a:r>
              <a:rPr lang="nl-NL" altLang="nl-NL" sz="2000" dirty="0"/>
              <a:t> #</a:t>
            </a:r>
            <a:r>
              <a:rPr lang="nl-NL" altLang="nl-NL" sz="2000" dirty="0" err="1"/>
              <a:t>resultaatgerichtsamenwerken</a:t>
            </a:r>
            <a:r>
              <a:rPr lang="nl-NL" altLang="nl-NL" sz="2000" dirty="0"/>
              <a:t> #vastgoedonderhoud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Tip: max 3 en alleen relevante tags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EF6F3E5-429E-1CFD-5D23-111A9144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8437" name="Tijdelijke aanduiding voor dianummer 4">
            <a:extLst>
              <a:ext uri="{FF2B5EF4-FFF2-40B4-BE49-F238E27FC236}">
                <a16:creationId xmlns:a16="http://schemas.microsoft.com/office/drawing/2014/main" id="{2B04A448-2F93-1DC2-0424-4042A610FD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C8428B-C6EA-4145-94A7-18AF78866991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>
            <a:extLst>
              <a:ext uri="{FF2B5EF4-FFF2-40B4-BE49-F238E27FC236}">
                <a16:creationId xmlns:a16="http://schemas.microsoft.com/office/drawing/2014/main" id="{17CC0B30-E0B5-EE69-F05D-FD69A8AF6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4400" dirty="0">
                <a:latin typeface="Museo 300" panose="02000000000000000000" pitchFamily="2" charset="77"/>
              </a:rPr>
              <a:t>Hoe laat je hashtags </a:t>
            </a:r>
            <a:br>
              <a:rPr lang="nl-NL" altLang="nl-NL" sz="4400" dirty="0">
                <a:latin typeface="Museo 300" panose="02000000000000000000" pitchFamily="2" charset="77"/>
              </a:rPr>
            </a:br>
            <a:r>
              <a:rPr lang="nl-NL" altLang="nl-NL" sz="4400" dirty="0">
                <a:latin typeface="Museo 300" panose="02000000000000000000" pitchFamily="2" charset="77"/>
              </a:rPr>
              <a:t>voor jou werken?</a:t>
            </a:r>
          </a:p>
        </p:txBody>
      </p:sp>
      <p:sp>
        <p:nvSpPr>
          <p:cNvPr id="18435" name="Tijdelijke aanduiding voor inhoud 2">
            <a:extLst>
              <a:ext uri="{FF2B5EF4-FFF2-40B4-BE49-F238E27FC236}">
                <a16:creationId xmlns:a16="http://schemas.microsoft.com/office/drawing/2014/main" id="{124B295B-C37C-6D34-8988-72DF8E081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endParaRPr lang="nl-NL" altLang="nl-NL" sz="2000" dirty="0"/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 err="1"/>
              <a:t>Linkedin</a:t>
            </a:r>
            <a:r>
              <a:rPr lang="nl-NL" altLang="nl-NL" sz="2000" dirty="0"/>
              <a:t> is ook een zoekmachine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endParaRPr lang="nl-NL" altLang="nl-NL" sz="2000" dirty="0"/>
          </a:p>
          <a:p>
            <a:pPr marL="457200" lvl="1" indent="0" eaLnBrk="1" hangingPunct="1">
              <a:buFont typeface="Arial" panose="020B0604020202020204" pitchFamily="34" charset="0"/>
              <a:buNone/>
              <a:tabLst>
                <a:tab pos="5199063" algn="l"/>
              </a:tabLst>
            </a:pPr>
            <a:r>
              <a:rPr lang="nl-NL" altLang="nl-NL" sz="2000" dirty="0"/>
              <a:t>Zoek eens op een relevante #hashtag en ontdek nieuwe mensen, organisaties, trends en gebruik het in je voordeel door te reageren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EF6F3E5-429E-1CFD-5D23-111A9144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8437" name="Tijdelijke aanduiding voor dianummer 4">
            <a:extLst>
              <a:ext uri="{FF2B5EF4-FFF2-40B4-BE49-F238E27FC236}">
                <a16:creationId xmlns:a16="http://schemas.microsoft.com/office/drawing/2014/main" id="{2B04A448-2F93-1DC2-0424-4042A610FD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C8428B-C6EA-4145-94A7-18AF78866991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96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ndertitel 1">
            <a:extLst>
              <a:ext uri="{FF2B5EF4-FFF2-40B4-BE49-F238E27FC236}">
                <a16:creationId xmlns:a16="http://schemas.microsoft.com/office/drawing/2014/main" id="{1CE910F8-FCC5-E4EC-EC97-0A562132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8136259" cy="2376487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2000" b="1" dirty="0"/>
              <a:t>Liken </a:t>
            </a:r>
            <a:r>
              <a:rPr lang="nl-NL" altLang="nl-NL" sz="2000" dirty="0"/>
              <a:t>= vooral goed voor het ego (maar doet niet zoveel)</a:t>
            </a:r>
          </a:p>
          <a:p>
            <a:pPr eaLnBrk="1" hangingPunct="1"/>
            <a:r>
              <a:rPr lang="nl-NL" altLang="nl-NL" sz="2000" b="1" dirty="0"/>
              <a:t>Commentaren</a:t>
            </a:r>
            <a:r>
              <a:rPr lang="nl-NL" altLang="nl-NL" sz="2000" dirty="0"/>
              <a:t> = Ga inhoudelijk het gesprek in (want dat vindt </a:t>
            </a:r>
            <a:r>
              <a:rPr lang="nl-NL" altLang="nl-NL" sz="2000" dirty="0" err="1"/>
              <a:t>Linkedin</a:t>
            </a:r>
            <a:r>
              <a:rPr lang="nl-NL" altLang="nl-NL" sz="2000" dirty="0"/>
              <a:t> heel leuk)</a:t>
            </a:r>
          </a:p>
          <a:p>
            <a:pPr eaLnBrk="1" hangingPunct="1"/>
            <a:r>
              <a:rPr lang="nl-NL" altLang="nl-NL" sz="2000" b="1" dirty="0"/>
              <a:t>Delen*</a:t>
            </a:r>
            <a:r>
              <a:rPr lang="nl-NL" altLang="nl-NL" sz="2000" dirty="0"/>
              <a:t> = </a:t>
            </a:r>
            <a:r>
              <a:rPr lang="nl-NL" altLang="nl-NL" sz="2000" dirty="0" err="1"/>
              <a:t>reposten</a:t>
            </a:r>
            <a:r>
              <a:rPr lang="nl-NL" altLang="nl-NL" sz="2000" dirty="0"/>
              <a:t> om je bereik te vergroten / delen om je betrokkenheid te laten zien </a:t>
            </a:r>
          </a:p>
          <a:p>
            <a:pPr eaLnBrk="1" hangingPunct="1"/>
            <a:r>
              <a:rPr lang="nl-NL" altLang="nl-NL" sz="1200" dirty="0"/>
              <a:t>*delen=2-5% van je totale netwerk</a:t>
            </a:r>
          </a:p>
          <a:p>
            <a:pPr eaLnBrk="1" hangingPunct="1"/>
            <a:r>
              <a:rPr lang="nl-NL" altLang="nl-NL" sz="2000" b="1" dirty="0"/>
              <a:t>Versturen</a:t>
            </a:r>
            <a:r>
              <a:rPr lang="nl-NL" altLang="nl-NL" sz="2000" dirty="0"/>
              <a:t> = op persoonsniveau info delen</a:t>
            </a:r>
          </a:p>
        </p:txBody>
      </p:sp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De waarde van interactie</a:t>
            </a:r>
          </a:p>
        </p:txBody>
      </p:sp>
    </p:spTree>
    <p:extLst>
      <p:ext uri="{BB962C8B-B14F-4D97-AF65-F5344CB8AC3E}">
        <p14:creationId xmlns:p14="http://schemas.microsoft.com/office/powerpoint/2010/main" val="761561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ndertitel 1">
            <a:extLst>
              <a:ext uri="{FF2B5EF4-FFF2-40B4-BE49-F238E27FC236}">
                <a16:creationId xmlns:a16="http://schemas.microsoft.com/office/drawing/2014/main" id="{1CE910F8-FCC5-E4EC-EC97-0A562132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852738"/>
            <a:ext cx="8136259" cy="237648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nl-NL" altLang="nl-NL" sz="2000" dirty="0"/>
              <a:t>Word jij </a:t>
            </a:r>
            <a:r>
              <a:rPr lang="nl-NL" altLang="nl-NL" sz="2000" dirty="0" err="1"/>
              <a:t>getagd</a:t>
            </a:r>
            <a:r>
              <a:rPr lang="nl-NL" altLang="nl-NL" sz="2000" dirty="0"/>
              <a:t>? </a:t>
            </a:r>
          </a:p>
          <a:p>
            <a:pPr eaLnBrk="1" hangingPunct="1"/>
            <a:r>
              <a:rPr lang="nl-NL" altLang="nl-NL" sz="2000" dirty="0"/>
              <a:t>	Zeg op z’n minst ‘</a:t>
            </a:r>
            <a:r>
              <a:rPr lang="nl-NL" altLang="nl-NL" sz="2000" b="1" dirty="0"/>
              <a:t>dankjewel</a:t>
            </a:r>
            <a:r>
              <a:rPr lang="nl-NL" altLang="nl-NL" sz="2000" dirty="0"/>
              <a:t>’</a:t>
            </a:r>
          </a:p>
          <a:p>
            <a:pPr eaLnBrk="1" hangingPunct="1"/>
            <a:r>
              <a:rPr lang="nl-NL" altLang="nl-NL" sz="2000" dirty="0"/>
              <a:t>Zie je een interessant bericht? </a:t>
            </a:r>
          </a:p>
          <a:p>
            <a:pPr eaLnBrk="1" hangingPunct="1"/>
            <a:r>
              <a:rPr lang="nl-NL" altLang="nl-NL" sz="2000" dirty="0"/>
              <a:t>	Laat het die persoon weten met een </a:t>
            </a:r>
            <a:r>
              <a:rPr lang="nl-NL" altLang="nl-NL" sz="2000" b="1" dirty="0"/>
              <a:t>commentaar</a:t>
            </a:r>
            <a:endParaRPr lang="nl-NL" altLang="nl-NL" sz="2000" dirty="0"/>
          </a:p>
          <a:p>
            <a:pPr eaLnBrk="1" hangingPunct="1"/>
            <a:r>
              <a:rPr lang="nl-NL" altLang="nl-NL" sz="2000" dirty="0"/>
              <a:t>Betrek je iemand in een bericht? </a:t>
            </a:r>
          </a:p>
          <a:p>
            <a:pPr eaLnBrk="1" hangingPunct="1"/>
            <a:r>
              <a:rPr lang="nl-NL" altLang="nl-NL" sz="2000" dirty="0"/>
              <a:t>	Gebruik een </a:t>
            </a:r>
            <a:r>
              <a:rPr lang="nl-NL" altLang="nl-NL" sz="2000" b="1" dirty="0"/>
              <a:t>@mention </a:t>
            </a:r>
            <a:r>
              <a:rPr lang="nl-NL" altLang="nl-NL" sz="2000" dirty="0"/>
              <a:t>(ook voor organisaties)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Tip: Wees bewust van je persoonlijke merk. Reageer altijd vanuit die rol.</a:t>
            </a:r>
          </a:p>
        </p:txBody>
      </p:sp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De waarde van interactie</a:t>
            </a:r>
          </a:p>
        </p:txBody>
      </p:sp>
    </p:spTree>
    <p:extLst>
      <p:ext uri="{BB962C8B-B14F-4D97-AF65-F5344CB8AC3E}">
        <p14:creationId xmlns:p14="http://schemas.microsoft.com/office/powerpoint/2010/main" val="1717259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>
            <a:extLst>
              <a:ext uri="{FF2B5EF4-FFF2-40B4-BE49-F238E27FC236}">
                <a16:creationId xmlns:a16="http://schemas.microsoft.com/office/drawing/2014/main" id="{5EACD731-13BD-1B1D-D688-26CDAA5E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6221"/>
            <a:ext cx="8229600" cy="1143001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1252538" algn="l"/>
              </a:tabLst>
            </a:pPr>
            <a:r>
              <a:rPr lang="nl-NL" altLang="nl-NL" sz="3200" dirty="0">
                <a:latin typeface="Museo 300" panose="02000000000000000000" pitchFamily="2" charset="77"/>
              </a:rPr>
              <a:t>Haal alles uit je profiel </a:t>
            </a:r>
            <a:br>
              <a:rPr lang="nl-NL" altLang="nl-NL" sz="3200" dirty="0">
                <a:latin typeface="Museo 300" panose="02000000000000000000" pitchFamily="2" charset="77"/>
              </a:rPr>
            </a:br>
            <a:r>
              <a:rPr lang="nl-NL" altLang="nl-NL" sz="3200" dirty="0">
                <a:latin typeface="Museo 300" panose="02000000000000000000" pitchFamily="2" charset="77"/>
              </a:rPr>
              <a:t>(en die van </a:t>
            </a:r>
            <a:r>
              <a:rPr lang="nl-NL" altLang="nl-NL" sz="3200" dirty="0" err="1">
                <a:latin typeface="Museo 300" panose="02000000000000000000" pitchFamily="2" charset="77"/>
              </a:rPr>
              <a:t>vgo</a:t>
            </a:r>
            <a:r>
              <a:rPr lang="nl-NL" altLang="nl-NL" sz="3200" dirty="0">
                <a:latin typeface="Museo 300" panose="02000000000000000000" pitchFamily="2" charset="77"/>
              </a:rPr>
              <a:t>-keur)</a:t>
            </a:r>
          </a:p>
        </p:txBody>
      </p:sp>
      <p:sp>
        <p:nvSpPr>
          <p:cNvPr id="19459" name="Tijdelijke aanduiding voor inhoud 2">
            <a:extLst>
              <a:ext uri="{FF2B5EF4-FFF2-40B4-BE49-F238E27FC236}">
                <a16:creationId xmlns:a16="http://schemas.microsoft.com/office/drawing/2014/main" id="{DA54C98F-AAEF-EF09-F8A0-DFFCBA824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268413"/>
            <a:ext cx="8147050" cy="4525962"/>
          </a:xfrm>
        </p:spPr>
        <p:txBody>
          <a:bodyPr/>
          <a:lstStyle/>
          <a:p>
            <a:pPr marL="0" indent="0" eaLnBrk="1" hangingPunct="1">
              <a:buNone/>
              <a:tabLst>
                <a:tab pos="2514600" algn="l"/>
              </a:tabLst>
            </a:pPr>
            <a:endParaRPr lang="nl-NL" altLang="nl-NL" sz="2000" dirty="0"/>
          </a:p>
          <a:p>
            <a:pPr marL="0" indent="0" eaLnBrk="1" hangingPunct="1">
              <a:buNone/>
              <a:tabLst>
                <a:tab pos="2514600" algn="l"/>
              </a:tabLst>
            </a:pPr>
            <a:endParaRPr lang="nl-NL" altLang="nl-NL" sz="2000" dirty="0"/>
          </a:p>
          <a:p>
            <a:pPr marL="0" indent="0" eaLnBrk="1" hangingPunct="1">
              <a:buNone/>
              <a:tabLst>
                <a:tab pos="2514600" algn="l"/>
              </a:tabLst>
            </a:pPr>
            <a:r>
              <a:rPr lang="nl-NL" altLang="nl-NL" sz="2000" dirty="0"/>
              <a:t>Voeg in jouw eigen profiel je functie bij VGO-keur toe </a:t>
            </a:r>
          </a:p>
          <a:p>
            <a:pPr marL="0" indent="0" eaLnBrk="1" hangingPunct="1">
              <a:buNone/>
              <a:tabLst>
                <a:tab pos="2514600" algn="l"/>
              </a:tabLst>
            </a:pPr>
            <a:r>
              <a:rPr lang="nl-NL" altLang="nl-NL" sz="2000" dirty="0"/>
              <a:t>(als medewerker)</a:t>
            </a:r>
          </a:p>
          <a:p>
            <a:pPr marL="0" indent="0" eaLnBrk="1" hangingPunct="1">
              <a:buNone/>
              <a:tabLst>
                <a:tab pos="2514600" algn="l"/>
              </a:tabLst>
            </a:pPr>
            <a:endParaRPr lang="nl-NL" altLang="nl-NL" sz="2000" dirty="0"/>
          </a:p>
          <a:p>
            <a:pPr marL="0" indent="0" eaLnBrk="1" hangingPunct="1">
              <a:buNone/>
              <a:tabLst>
                <a:tab pos="2514600" algn="l"/>
              </a:tabLst>
            </a:pPr>
            <a:r>
              <a:rPr lang="nl-NL" altLang="nl-NL" sz="2000" dirty="0"/>
              <a:t>Blijf op de hoogte van onze update (met 1 druk op de knop)</a:t>
            </a:r>
          </a:p>
          <a:p>
            <a:pPr marL="0" indent="0" eaLnBrk="1" hangingPunct="1">
              <a:buNone/>
              <a:tabLst>
                <a:tab pos="2514600" algn="l"/>
              </a:tabLst>
            </a:pPr>
            <a:endParaRPr lang="nl-NL" altLang="nl-NL" sz="2000" dirty="0"/>
          </a:p>
          <a:p>
            <a:pPr marL="0" indent="0" eaLnBrk="1" hangingPunct="1">
              <a:buNone/>
              <a:tabLst>
                <a:tab pos="2514600" algn="l"/>
              </a:tabLst>
            </a:pPr>
            <a:r>
              <a:rPr lang="nl-NL" altLang="nl-NL" sz="2000" dirty="0"/>
              <a:t>Nodig jouw (relevante) netwerk uit om VGO-keur te volgen</a:t>
            </a:r>
          </a:p>
          <a:p>
            <a:pPr marL="0" indent="0" eaLnBrk="1" hangingPunct="1">
              <a:buNone/>
              <a:tabLst>
                <a:tab pos="2514600" algn="l"/>
              </a:tabLst>
            </a:pPr>
            <a:endParaRPr lang="nl-NL" altLang="nl-NL" sz="2000" dirty="0"/>
          </a:p>
          <a:p>
            <a:pPr marL="0" indent="0" eaLnBrk="1" hangingPunct="1">
              <a:buNone/>
              <a:tabLst>
                <a:tab pos="2514600" algn="l"/>
              </a:tabLst>
            </a:pPr>
            <a:r>
              <a:rPr lang="nl-NL" altLang="nl-NL" sz="2000" dirty="0" err="1"/>
              <a:t>Repost</a:t>
            </a:r>
            <a:r>
              <a:rPr lang="nl-NL" altLang="nl-NL" sz="2000" dirty="0"/>
              <a:t> berichten of deel ze met een inhoudelijke toevoeging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C9122D-3188-A73D-647E-897A638B4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19461" name="Tijdelijke aanduiding voor dianummer 4">
            <a:extLst>
              <a:ext uri="{FF2B5EF4-FFF2-40B4-BE49-F238E27FC236}">
                <a16:creationId xmlns:a16="http://schemas.microsoft.com/office/drawing/2014/main" id="{BB945FCE-6B8B-595A-1D22-647B423A9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A62972-786A-0B4F-B43E-52DCB145D59B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nl-NL" altLang="nl-NL"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el 1">
            <a:extLst>
              <a:ext uri="{FF2B5EF4-FFF2-40B4-BE49-F238E27FC236}">
                <a16:creationId xmlns:a16="http://schemas.microsoft.com/office/drawing/2014/main" id="{D9EC85E7-A07B-8442-A751-CCC271ED0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9075"/>
            <a:ext cx="8229600" cy="1143000"/>
          </a:xfrm>
        </p:spPr>
        <p:txBody>
          <a:bodyPr/>
          <a:lstStyle/>
          <a:p>
            <a:pPr eaLnBrk="1" hangingPunct="1"/>
            <a:r>
              <a:rPr lang="nl-NL" altLang="nl-NL" dirty="0">
                <a:latin typeface="Museo 300" panose="02000000000000000000" pitchFamily="2" charset="77"/>
              </a:rPr>
              <a:t>Huiswerk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789A7D-2D29-1B3C-72AB-7B8869C8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www.vgokeur.nl</a:t>
            </a:r>
          </a:p>
        </p:txBody>
      </p:sp>
      <p:sp>
        <p:nvSpPr>
          <p:cNvPr id="86021" name="Tijdelijke aanduiding voor dianummer 4">
            <a:extLst>
              <a:ext uri="{FF2B5EF4-FFF2-40B4-BE49-F238E27FC236}">
                <a16:creationId xmlns:a16="http://schemas.microsoft.com/office/drawing/2014/main" id="{CD93C5BA-173A-2013-8FDB-0F400F608E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00CF16-705F-144C-8232-A4F7A0B10D38}" type="slidenum">
              <a:rPr lang="nl-NL" altLang="nl-NL" sz="1200" smtClean="0">
                <a:solidFill>
                  <a:srgbClr val="7F7F7F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nl-NL" altLang="nl-NL" sz="1200">
              <a:solidFill>
                <a:srgbClr val="7F7F7F"/>
              </a:solidFill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7CEEC8B-576D-8526-ADFA-80EA33E95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r>
              <a:rPr lang="nl-NL" sz="2000" dirty="0"/>
              <a:t>Bepaal je doel (hoe past </a:t>
            </a:r>
            <a:r>
              <a:rPr lang="nl-NL" sz="2000" dirty="0" err="1"/>
              <a:t>Linkedin</a:t>
            </a:r>
            <a:r>
              <a:rPr lang="nl-NL" sz="2000" dirty="0"/>
              <a:t> daarbij)</a:t>
            </a:r>
          </a:p>
          <a:p>
            <a:r>
              <a:rPr lang="nl-NL" sz="2000" dirty="0"/>
              <a:t>Plan een maand vooruit met wekelijks min. 1 bericht</a:t>
            </a:r>
          </a:p>
          <a:p>
            <a:r>
              <a:rPr lang="nl-NL" sz="2000" dirty="0"/>
              <a:t>Bedenk de inhoud + beeld</a:t>
            </a:r>
          </a:p>
          <a:p>
            <a:r>
              <a:rPr lang="nl-NL" sz="2000" dirty="0"/>
              <a:t>Welke hashtags en </a:t>
            </a:r>
            <a:r>
              <a:rPr lang="nl-NL" sz="2000" dirty="0" err="1"/>
              <a:t>mentions</a:t>
            </a:r>
            <a:r>
              <a:rPr lang="nl-NL" sz="2000" dirty="0"/>
              <a:t> gebruik je</a:t>
            </a:r>
          </a:p>
          <a:p>
            <a:r>
              <a:rPr lang="nl-NL" sz="2000" dirty="0"/>
              <a:t>Verzin minimaal 1 interactie (zoals een poll, artikel </a:t>
            </a:r>
            <a:r>
              <a:rPr lang="nl-NL" sz="2000" dirty="0" err="1"/>
              <a:t>etc</a:t>
            </a:r>
            <a:r>
              <a:rPr lang="nl-NL" sz="2000" dirty="0"/>
              <a:t>)</a:t>
            </a:r>
          </a:p>
          <a:p>
            <a:r>
              <a:rPr lang="nl-NL" sz="2000" dirty="0"/>
              <a:t>Gebruik </a:t>
            </a:r>
            <a:r>
              <a:rPr lang="nl-NL" sz="2000" dirty="0" err="1"/>
              <a:t>emoji’s</a:t>
            </a:r>
            <a:r>
              <a:rPr lang="nl-NL" sz="2000" dirty="0"/>
              <a:t> (die werken echt)</a:t>
            </a:r>
          </a:p>
          <a:p>
            <a:pPr marL="0" indent="0">
              <a:buNone/>
            </a:pPr>
            <a:endParaRPr lang="nl-NL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el 2">
            <a:extLst>
              <a:ext uri="{FF2B5EF4-FFF2-40B4-BE49-F238E27FC236}">
                <a16:creationId xmlns:a16="http://schemas.microsoft.com/office/drawing/2014/main" id="{99F29AF4-91CF-4351-CD2F-ACDD48020A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3963" y="1989138"/>
            <a:ext cx="7920037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dirty="0">
                <a:latin typeface="Museo 700" panose="02000000000000000000" pitchFamily="2" charset="77"/>
              </a:rPr>
              <a:t>Succes</a:t>
            </a:r>
          </a:p>
        </p:txBody>
      </p:sp>
    </p:spTree>
    <p:extLst>
      <p:ext uri="{BB962C8B-B14F-4D97-AF65-F5344CB8AC3E}">
        <p14:creationId xmlns:p14="http://schemas.microsoft.com/office/powerpoint/2010/main" val="3033391827"/>
      </p:ext>
    </p:extLst>
  </p:cSld>
  <p:clrMapOvr>
    <a:masterClrMapping/>
  </p:clrMapOvr>
</p:sld>
</file>

<file path=ppt/theme/theme1.xml><?xml version="1.0" encoding="utf-8"?>
<a:theme xmlns:a="http://schemas.openxmlformats.org/drawingml/2006/main" name="Format VGO powerpoint">
  <a:themeElements>
    <a:clrScheme name="VGO kleurenpalet">
      <a:dk1>
        <a:srgbClr val="202374"/>
      </a:dk1>
      <a:lt1>
        <a:srgbClr val="FFFFFF"/>
      </a:lt1>
      <a:dk2>
        <a:srgbClr val="202374"/>
      </a:dk2>
      <a:lt2>
        <a:srgbClr val="FFFFFF"/>
      </a:lt2>
      <a:accent1>
        <a:srgbClr val="202374"/>
      </a:accent1>
      <a:accent2>
        <a:srgbClr val="105D64"/>
      </a:accent2>
      <a:accent3>
        <a:srgbClr val="11913E"/>
      </a:accent3>
      <a:accent4>
        <a:srgbClr val="64B238"/>
      </a:accent4>
      <a:accent5>
        <a:srgbClr val="A5A5A5"/>
      </a:accent5>
      <a:accent6>
        <a:srgbClr val="B5D334"/>
      </a:accent6>
      <a:hlink>
        <a:srgbClr val="7F7F7F"/>
      </a:hlink>
      <a:folHlink>
        <a:srgbClr val="7F7F7F"/>
      </a:folHlink>
    </a:clrScheme>
    <a:fontScheme name="VGO letterthem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hema">
  <a:themeElements>
    <a:clrScheme name="VGO kleurenpalet">
      <a:dk1>
        <a:srgbClr val="202374"/>
      </a:dk1>
      <a:lt1>
        <a:srgbClr val="FFFFFF"/>
      </a:lt1>
      <a:dk2>
        <a:srgbClr val="202374"/>
      </a:dk2>
      <a:lt2>
        <a:srgbClr val="FFFFFF"/>
      </a:lt2>
      <a:accent1>
        <a:srgbClr val="202374"/>
      </a:accent1>
      <a:accent2>
        <a:srgbClr val="105D64"/>
      </a:accent2>
      <a:accent3>
        <a:srgbClr val="198929"/>
      </a:accent3>
      <a:accent4>
        <a:srgbClr val="79AB1A"/>
      </a:accent4>
      <a:accent5>
        <a:srgbClr val="A5A5A5"/>
      </a:accent5>
      <a:accent6>
        <a:srgbClr val="D8D8D8"/>
      </a:accent6>
      <a:hlink>
        <a:srgbClr val="C0CE00"/>
      </a:hlink>
      <a:folHlink>
        <a:srgbClr val="7F7F7F"/>
      </a:folHlink>
    </a:clrScheme>
    <a:fontScheme name="VGO letterthem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VGO kleurenpalet">
      <a:dk1>
        <a:srgbClr val="202374"/>
      </a:dk1>
      <a:lt1>
        <a:srgbClr val="FFFFFF"/>
      </a:lt1>
      <a:dk2>
        <a:srgbClr val="202374"/>
      </a:dk2>
      <a:lt2>
        <a:srgbClr val="FFFFFF"/>
      </a:lt2>
      <a:accent1>
        <a:srgbClr val="202374"/>
      </a:accent1>
      <a:accent2>
        <a:srgbClr val="105D64"/>
      </a:accent2>
      <a:accent3>
        <a:srgbClr val="198929"/>
      </a:accent3>
      <a:accent4>
        <a:srgbClr val="79AB1A"/>
      </a:accent4>
      <a:accent5>
        <a:srgbClr val="A5A5A5"/>
      </a:accent5>
      <a:accent6>
        <a:srgbClr val="D8D8D8"/>
      </a:accent6>
      <a:hlink>
        <a:srgbClr val="C0CE00"/>
      </a:hlink>
      <a:folHlink>
        <a:srgbClr val="7F7F7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 VGO powerpoint</Template>
  <TotalTime>13068</TotalTime>
  <Words>806</Words>
  <Application>Microsoft Office PowerPoint</Application>
  <PresentationFormat>Diavoorstelling (4:3)</PresentationFormat>
  <Paragraphs>149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3" baseType="lpstr">
      <vt:lpstr>Arial</vt:lpstr>
      <vt:lpstr>Calibri</vt:lpstr>
      <vt:lpstr>Museo 300</vt:lpstr>
      <vt:lpstr>Museo 700</vt:lpstr>
      <vt:lpstr>Verdana</vt:lpstr>
      <vt:lpstr>Format VGO powerpoint</vt:lpstr>
      <vt:lpstr>1_Office-thema</vt:lpstr>
      <vt:lpstr>Workshop  LinkedIn</vt:lpstr>
      <vt:lpstr>Deze presentatie</vt:lpstr>
      <vt:lpstr>Wat is Linkedin (nou echt)?</vt:lpstr>
      <vt:lpstr>Wat is Linkedin (nou echt)?</vt:lpstr>
      <vt:lpstr>Waar gebruik jij Linkedin voor?</vt:lpstr>
      <vt:lpstr>Wat is goede content?</vt:lpstr>
      <vt:lpstr>Enkele basisregels</vt:lpstr>
      <vt:lpstr>Wat wel en wat niet?</vt:lpstr>
      <vt:lpstr>Wat kan Linkedin nog meer?</vt:lpstr>
      <vt:lpstr>Hoe laat je hashtags  voor jou werken?</vt:lpstr>
      <vt:lpstr>Hoe laat je hashtags  voor jou werken?</vt:lpstr>
      <vt:lpstr>De waarde van interactie</vt:lpstr>
      <vt:lpstr>De waarde van interactie</vt:lpstr>
      <vt:lpstr>Haal alles uit je profiel  (en die van vgo-keur)</vt:lpstr>
      <vt:lpstr>Huiswerk</vt:lpstr>
      <vt:lpstr>Succes</vt:lpstr>
    </vt:vector>
  </TitlesOfParts>
  <Company>FOSAG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Edwin Meeuwsen</dc:creator>
  <cp:lastModifiedBy>Nicolette Biessels</cp:lastModifiedBy>
  <cp:revision>267</cp:revision>
  <cp:lastPrinted>2022-11-09T11:44:11Z</cp:lastPrinted>
  <dcterms:created xsi:type="dcterms:W3CDTF">2014-10-28T21:05:00Z</dcterms:created>
  <dcterms:modified xsi:type="dcterms:W3CDTF">2023-02-24T10:32:02Z</dcterms:modified>
</cp:coreProperties>
</file>